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5"/>
  </p:sldMasterIdLst>
  <p:notesMasterIdLst>
    <p:notesMasterId r:id="rId13"/>
  </p:notesMasterIdLst>
  <p:sldIdLst>
    <p:sldId id="257" r:id="rId6"/>
    <p:sldId id="285" r:id="rId7"/>
    <p:sldId id="283" r:id="rId8"/>
    <p:sldId id="284" r:id="rId9"/>
    <p:sldId id="276" r:id="rId10"/>
    <p:sldId id="286" r:id="rId11"/>
    <p:sldId id="260" r:id="rId12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8C"/>
    <a:srgbClr val="8DC63F"/>
    <a:srgbClr val="B41E8E"/>
    <a:srgbClr val="00ACCD"/>
    <a:srgbClr val="FFCB20"/>
    <a:srgbClr val="F58220"/>
    <a:srgbClr val="A41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1" autoAdjust="0"/>
    <p:restoredTop sz="93600" autoAdjust="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5E35D9-39C7-41D6-834F-A1199BA76204}" type="datetimeFigureOut">
              <a:rPr lang="fi-FI"/>
              <a:pPr>
                <a:defRPr/>
              </a:pPr>
              <a:t>27.11.2013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1C0503-F7D4-4341-B6A4-2782FA915E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A9D5834-778B-41B4-B749-5176D72A087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248101-1B36-4AEF-A51D-9704E9893A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kuvat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1683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16835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1D0B-AAAB-4043-8CA8-A7268650CE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AE66-08FC-45AA-BE83-907D62F4B26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0EF0-5654-46D2-AD68-6CA6E6421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D645-2A26-4638-B02C-CAA0E609208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18728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2597" y="4868863"/>
            <a:ext cx="299042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20644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8313" y="6237288"/>
            <a:ext cx="597535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688" y="6237288"/>
            <a:ext cx="21701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9C31221A-D393-4C15-9139-0F68431A98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eppu.savonia.fi/kansainvalisyys/discover_russia/Sivut/Katin-videotervehdys.aspx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savonia.fi/amk/fi/opiskelijalle/opetussuunnitelmat?konr=2920&amp;ojnr=43125&amp;yks=SA&amp;tab=6" TargetMode="External"/><Relationship Id="rId2" Type="http://schemas.openxmlformats.org/officeDocument/2006/relationships/hyperlink" Target="http://portal.savonia.fi/amk/fi/opiskelijalle/opetussuunnitelmat?konr=2920&amp;ojnr=43124&amp;yks=SA&amp;tab=6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savonia.fi/amk/fi/opiskelijalle/opetussuunnitelmat?konr=2920&amp;ojnr=43129&amp;yks=SA&amp;tab=6" TargetMode="External"/><Relationship Id="rId2" Type="http://schemas.openxmlformats.org/officeDocument/2006/relationships/hyperlink" Target="http://portal.savonia.fi/amk/fi/opiskelijalle/opetussuunnitelmat?konr=2920&amp;ojnr=43128&amp;yks=SA&amp;tab=6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://portal.savonia.fi/amk/fi/opiskelijalle/opetussuunnitelmat?konr=2920&amp;ojnr=43130&amp;yks=SA&amp;tab=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savonia.fi/amk/fi/opiskelijalle/opetussuunnitelmat?konr=2920&amp;ojnr=36436&amp;yks=SA&amp;tab=6" TargetMode="External"/><Relationship Id="rId2" Type="http://schemas.openxmlformats.org/officeDocument/2006/relationships/hyperlink" Target="http://portal.savonia.fi/amk/fi/opiskelijalle/opetussuunnitelmat?konr=2920&amp;ojnr=30269&amp;yks=SA&amp;tab=6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portal.savonia.fi/amk/fi/opiskelijalle/opetussuunnitelmat?konr=2920&amp;ojnr=30369&amp;yks=SA&amp;tab=6" TargetMode="External"/><Relationship Id="rId4" Type="http://schemas.openxmlformats.org/officeDocument/2006/relationships/hyperlink" Target="http://portal.savonia.fi/amk/fi/opiskelijalle/opetussuunnitelmat?konr=2920&amp;ojnr=36437&amp;yks=SA&amp;tab=6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8062664" cy="4680520"/>
          </a:xfrm>
        </p:spPr>
        <p:txBody>
          <a:bodyPr/>
          <a:lstStyle/>
          <a:p>
            <a:pPr algn="ctr"/>
            <a:r>
              <a:rPr lang="fi-FI" dirty="0" smtClean="0"/>
              <a:t>”</a:t>
            </a:r>
            <a:r>
              <a:rPr lang="fi-FI" dirty="0" err="1" smtClean="0"/>
              <a:t>Discover</a:t>
            </a:r>
            <a:r>
              <a:rPr lang="fi-FI" dirty="0" smtClean="0"/>
              <a:t> </a:t>
            </a:r>
            <a:r>
              <a:rPr lang="fi-FI" dirty="0" err="1" smtClean="0"/>
              <a:t>Russia</a:t>
            </a:r>
            <a:r>
              <a:rPr lang="fi-FI" dirty="0" smtClean="0"/>
              <a:t>”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Venäjä –polulta kilpailukykyä työelämään! - </a:t>
            </a:r>
            <a:endParaRPr lang="fi-FI" sz="3200" dirty="0" smtClean="0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1"/>
          </p:nvPr>
        </p:nvSpPr>
        <p:spPr>
          <a:xfrm>
            <a:off x="5868144" y="188640"/>
            <a:ext cx="2735882" cy="865188"/>
          </a:xfrm>
        </p:spPr>
      </p:sp>
      <p:sp>
        <p:nvSpPr>
          <p:cNvPr id="4" name="Tekstin paikkamerkki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MIKSI VENÄJÄÄ?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u="sng" dirty="0">
                <a:hlinkClick r:id="rId2"/>
              </a:rPr>
              <a:t>http://</a:t>
            </a:r>
            <a:r>
              <a:rPr lang="fi-FI" u="sng" dirty="0" smtClean="0">
                <a:hlinkClick r:id="rId2"/>
              </a:rPr>
              <a:t>reppu.savonia.fi/kansainvalisyys/discover_russia/Sivut/Katin-videotervehdys.aspx</a:t>
            </a:r>
            <a:r>
              <a:rPr lang="fi-FI" u="sng" dirty="0" smtClean="0"/>
              <a:t>  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0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/>
              <a:t>VENÄJÄ-OPINTOJA KESÄOPINTOINA!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468052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/>
              <a:t>ISAT –yhteistyössä </a:t>
            </a:r>
            <a:r>
              <a:rPr lang="fi-FI" sz="2000" dirty="0" err="1" smtClean="0"/>
              <a:t>Karelia-amk:n</a:t>
            </a:r>
            <a:r>
              <a:rPr lang="fi-FI" sz="2000" dirty="0" smtClean="0"/>
              <a:t> kanssa toteutettavat kaikille avoinna olevat vapaavalintaiset opinnot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XAM1000 INTRODUCTION TO RUSSIA </a:t>
            </a:r>
            <a:r>
              <a:rPr lang="fi-FI" sz="1800" dirty="0" smtClean="0"/>
              <a:t>–verkko-opinnot, 5 op</a:t>
            </a:r>
          </a:p>
          <a:p>
            <a:pPr marL="914400" lvl="2" indent="0">
              <a:buNone/>
            </a:pPr>
            <a:r>
              <a:rPr lang="fi-FI" sz="1600" dirty="0" smtClean="0">
                <a:hlinkClick r:id="rId2"/>
              </a:rPr>
              <a:t>http://portal.savonia.fi/amk/fi/opiskelijalle/opetussuunnitelmat?konr=2920&amp;ojnr=43124&amp;yks=SA&amp;tab=6</a:t>
            </a:r>
            <a:r>
              <a:rPr lang="fi-FI" sz="1600" dirty="0" smtClean="0"/>
              <a:t> </a:t>
            </a:r>
          </a:p>
          <a:p>
            <a:pPr lvl="2"/>
            <a:r>
              <a:rPr lang="fi-FI" sz="1600" dirty="0" smtClean="0"/>
              <a:t>Toteutusajankohta: kesäkuu-elokuu</a:t>
            </a:r>
          </a:p>
          <a:p>
            <a:pPr marL="914400" lvl="2" indent="0">
              <a:buNone/>
            </a:pPr>
            <a:endParaRPr lang="fi-FI" sz="1600" dirty="0" smtClean="0"/>
          </a:p>
          <a:p>
            <a:r>
              <a:rPr lang="fi-FI" dirty="0" smtClean="0">
                <a:solidFill>
                  <a:schemeClr val="accent1"/>
                </a:solidFill>
              </a:rPr>
              <a:t>XAM1002 RUSSIAN BUSINESS CULTURE AND COMMUNICATION </a:t>
            </a:r>
            <a:r>
              <a:rPr lang="fi-FI" sz="1800" dirty="0" smtClean="0"/>
              <a:t>–verkko-opinnot, 5 op</a:t>
            </a:r>
            <a:endParaRPr lang="fi-FI" dirty="0" smtClean="0"/>
          </a:p>
          <a:p>
            <a:pPr lvl="2"/>
            <a:r>
              <a:rPr lang="fi-FI" sz="1600" dirty="0" smtClean="0">
                <a:hlinkClick r:id="rId3"/>
              </a:rPr>
              <a:t>http</a:t>
            </a:r>
            <a:r>
              <a:rPr lang="fi-FI" sz="1600" dirty="0">
                <a:hlinkClick r:id="rId3"/>
              </a:rPr>
              <a:t>://</a:t>
            </a:r>
            <a:r>
              <a:rPr lang="fi-FI" sz="1600" dirty="0" smtClean="0">
                <a:hlinkClick r:id="rId3"/>
              </a:rPr>
              <a:t>portal.savonia.fi/amk/fi/opiskelijalle/opetussuunnitelmat?konr=2920&amp;ojnr=43125&amp;yks=SA&amp;tab=6</a:t>
            </a:r>
            <a:r>
              <a:rPr lang="fi-FI" sz="1600" dirty="0" smtClean="0"/>
              <a:t> </a:t>
            </a:r>
          </a:p>
          <a:p>
            <a:pPr lvl="2"/>
            <a:r>
              <a:rPr lang="fi-FI" sz="1600" dirty="0" smtClean="0"/>
              <a:t>Toteutusajankohta kesäkuu-elokuu</a:t>
            </a:r>
          </a:p>
          <a:p>
            <a:pPr marL="914400" lvl="2" indent="0">
              <a:buNone/>
            </a:pPr>
            <a:endParaRPr lang="fi-FI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019" y="6093296"/>
            <a:ext cx="210669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019" y="5373216"/>
            <a:ext cx="206692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/>
              <a:t>MUITA VENÄJÄ-OPINTOJA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468052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/>
              <a:t>ISAT –yhteistyössä </a:t>
            </a:r>
            <a:r>
              <a:rPr lang="fi-FI" sz="2000" dirty="0" err="1"/>
              <a:t>Karelia-amk:n</a:t>
            </a:r>
            <a:r>
              <a:rPr lang="fi-FI" sz="2000" dirty="0"/>
              <a:t> kanssa toteutettavat kaikille avoinna olevat vapaavalintaiset opinnot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XAM1004 INTERNATIONAL SCHOOL ON CULTURAL TOURISM, </a:t>
            </a:r>
            <a:r>
              <a:rPr lang="fi-FI" sz="1800" dirty="0" smtClean="0">
                <a:solidFill>
                  <a:schemeClr val="accent1"/>
                </a:solidFill>
              </a:rPr>
              <a:t>5 op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2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2"/>
              </a:rPr>
              <a:t>portal.savonia.fi/amk/fi/opiskelijalle/opetussuunnitelmat?konr=2920&amp;ojnr=43128&amp;yks=SA&amp;tab=6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XAM1006 RUSSIA BUSINESS ENVIRONMENT, </a:t>
            </a:r>
            <a:r>
              <a:rPr lang="fi-FI" sz="1800" dirty="0" smtClean="0">
                <a:solidFill>
                  <a:schemeClr val="accent1"/>
                </a:solidFill>
              </a:rPr>
              <a:t>5 op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3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3"/>
              </a:rPr>
              <a:t>portal.savonia.fi/amk/fi/opiskelijalle/opetussuunnitelmat?konr=2920&amp;ojnr=43129&amp;yks=SA&amp;tab=6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XAM1008 RUSSIAN CONSUMER BEHAVIOR, </a:t>
            </a:r>
            <a:r>
              <a:rPr lang="fi-FI" sz="1800" dirty="0" smtClean="0">
                <a:solidFill>
                  <a:schemeClr val="accent1"/>
                </a:solidFill>
              </a:rPr>
              <a:t>5 op</a:t>
            </a:r>
            <a:r>
              <a:rPr lang="fi-FI" dirty="0" smtClean="0">
                <a:solidFill>
                  <a:schemeClr val="accent1"/>
                </a:solidFill>
              </a:rPr>
              <a:t> 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4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4"/>
              </a:rPr>
              <a:t>portal.savonia.fi/amk/fi/opiskelijalle/opetussuunnitelmat?konr=2920&amp;ojnr=43130&amp;yks=SA&amp;tab=6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  <a:r>
              <a:rPr lang="fi-FI" dirty="0">
                <a:solidFill>
                  <a:schemeClr val="accent1"/>
                </a:solidFill>
              </a:rPr>
              <a:t/>
            </a:r>
            <a:br>
              <a:rPr lang="fi-FI" dirty="0">
                <a:solidFill>
                  <a:schemeClr val="accent1"/>
                </a:solidFill>
              </a:rPr>
            </a:br>
            <a:endParaRPr lang="fi-FI" dirty="0" smtClean="0">
              <a:solidFill>
                <a:schemeClr val="accent1"/>
              </a:solidFill>
            </a:endParaRPr>
          </a:p>
          <a:p>
            <a:pPr lvl="2"/>
            <a:endParaRPr lang="fi-FI" sz="1600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30" y="6033212"/>
            <a:ext cx="2184951" cy="58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075178"/>
            <a:ext cx="2103437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4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/>
              <a:t>VENÄJÄ –KIELIOPINNOT / RESTO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680520"/>
          </a:xfrm>
        </p:spPr>
        <p:txBody>
          <a:bodyPr/>
          <a:lstStyle/>
          <a:p>
            <a:r>
              <a:rPr lang="fi-FI" dirty="0"/>
              <a:t> </a:t>
            </a:r>
            <a:r>
              <a:rPr lang="fi-FI" dirty="0" smtClean="0">
                <a:solidFill>
                  <a:schemeClr val="accent1"/>
                </a:solidFill>
              </a:rPr>
              <a:t>MYQC010 VENÄJÄN PERUSKURSSI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2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2"/>
              </a:rPr>
              <a:t>portal.savonia.fi/amk/fi/opiskelijalle/opetussuunnitelmat?konr=2920&amp;ojnr=30269&amp;yks=SA&amp;tab=6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   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 MYQC104 PALVELUVENÄJÄ 1</a:t>
            </a:r>
          </a:p>
          <a:p>
            <a:pPr marL="914400" lvl="2" indent="0">
              <a:buNone/>
            </a:pPr>
            <a:r>
              <a:rPr lang="fi-FI" sz="1600" dirty="0" smtClean="0">
                <a:solidFill>
                  <a:schemeClr val="accent1"/>
                </a:solidFill>
                <a:hlinkClick r:id="rId3"/>
              </a:rPr>
              <a:t>http</a:t>
            </a:r>
            <a:r>
              <a:rPr lang="fi-FI" sz="1600" dirty="0">
                <a:solidFill>
                  <a:schemeClr val="accent1"/>
                </a:solidFill>
                <a:hlinkClick r:id="rId3"/>
              </a:rPr>
              <a:t>://</a:t>
            </a:r>
            <a:r>
              <a:rPr lang="fi-FI" sz="1600" dirty="0" smtClean="0">
                <a:solidFill>
                  <a:schemeClr val="accent1"/>
                </a:solidFill>
                <a:hlinkClick r:id="rId3"/>
              </a:rPr>
              <a:t>portal.savonia.fi/amk/fi/opiskelijalle/opetussuunnitelmat?konr=2920&amp;ojnr=36436&amp;yks=SA&amp;tab=6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smtClean="0">
                <a:solidFill>
                  <a:schemeClr val="accent1"/>
                </a:solidFill>
              </a:rPr>
              <a:t>MYQC105 PALVELUVENÄJÄ 2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4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4"/>
              </a:rPr>
              <a:t>portal.savonia.fi/amk/fi/opiskelijalle/opetussuunnitelmat?konr=2920&amp;ojnr=36437&amp;yks=SA&amp;tab=6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dirty="0" smtClean="0">
                <a:solidFill>
                  <a:schemeClr val="accent1"/>
                </a:solidFill>
              </a:rPr>
              <a:t>MYQC106 RUSSKIJ JAZYK V </a:t>
            </a:r>
            <a:r>
              <a:rPr lang="fi-FI" smtClean="0">
                <a:solidFill>
                  <a:schemeClr val="accent1"/>
                </a:solidFill>
              </a:rPr>
              <a:t>SFERE TURISMA </a:t>
            </a:r>
            <a:br>
              <a:rPr lang="fi-FI" smtClean="0">
                <a:solidFill>
                  <a:schemeClr val="accent1"/>
                </a:solidFill>
              </a:rPr>
            </a:br>
            <a:r>
              <a:rPr lang="fi-FI" sz="1600" smtClean="0">
                <a:solidFill>
                  <a:schemeClr val="accent1"/>
                </a:solidFill>
              </a:rPr>
              <a:t>–</a:t>
            </a:r>
            <a:r>
              <a:rPr lang="fi-FI" sz="1600" dirty="0" smtClean="0">
                <a:solidFill>
                  <a:schemeClr val="accent1"/>
                </a:solidFill>
              </a:rPr>
              <a:t>venäjän kielen syventävä opintojakso</a:t>
            </a:r>
          </a:p>
          <a:p>
            <a:pPr marL="914400" lvl="2" indent="0">
              <a:buNone/>
            </a:pPr>
            <a:r>
              <a:rPr lang="fi-FI" sz="1600" dirty="0">
                <a:solidFill>
                  <a:schemeClr val="accent1"/>
                </a:solidFill>
                <a:hlinkClick r:id="rId5"/>
              </a:rPr>
              <a:t>http://</a:t>
            </a:r>
            <a:r>
              <a:rPr lang="fi-FI" sz="1600" dirty="0" smtClean="0">
                <a:solidFill>
                  <a:schemeClr val="accent1"/>
                </a:solidFill>
                <a:hlinkClick r:id="rId5"/>
              </a:rPr>
              <a:t>portal.savonia.fi/amk/fi/opiskelijalle/opetussuunnitelmat?konr=2920&amp;ojnr=30369&amp;yks=SA&amp;tab=6</a:t>
            </a:r>
            <a:r>
              <a:rPr lang="fi-FI" sz="1600" dirty="0" smtClean="0">
                <a:solidFill>
                  <a:schemeClr val="accent1"/>
                </a:solidFill>
              </a:rPr>
              <a:t> </a:t>
            </a:r>
            <a:endParaRPr lang="fi-FI" sz="1600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54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MAHDOLLISUUKSIA…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/>
          <a:lstStyle/>
          <a:p>
            <a:r>
              <a:rPr lang="fi-FI" dirty="0" smtClean="0"/>
              <a:t>Harjoittelut Venäjällä</a:t>
            </a:r>
          </a:p>
          <a:p>
            <a:pPr lvl="1"/>
            <a:r>
              <a:rPr lang="fi-FI" dirty="0" smtClean="0"/>
              <a:t>Esim. Sokos </a:t>
            </a:r>
            <a:r>
              <a:rPr lang="fi-FI" dirty="0" err="1" smtClean="0"/>
              <a:t>Hotels</a:t>
            </a:r>
            <a:r>
              <a:rPr lang="fi-FI" dirty="0" smtClean="0"/>
              <a:t>, </a:t>
            </a:r>
            <a:r>
              <a:rPr lang="fi-FI" dirty="0" err="1" smtClean="0"/>
              <a:t>Rusinco</a:t>
            </a:r>
            <a:r>
              <a:rPr lang="fi-FI" dirty="0" smtClean="0"/>
              <a:t>..</a:t>
            </a:r>
          </a:p>
          <a:p>
            <a:r>
              <a:rPr lang="fi-FI" dirty="0" smtClean="0"/>
              <a:t>Opiskelu Venäjällä</a:t>
            </a:r>
          </a:p>
          <a:p>
            <a:pPr lvl="1"/>
            <a:r>
              <a:rPr lang="fi-FI" dirty="0" err="1" smtClean="0"/>
              <a:t>Savonian</a:t>
            </a:r>
            <a:r>
              <a:rPr lang="fi-FI" dirty="0" smtClean="0"/>
              <a:t> yhteistyöyliopistot </a:t>
            </a:r>
            <a:endParaRPr lang="fi-FI" dirty="0" smtClean="0"/>
          </a:p>
          <a:p>
            <a:pPr lvl="1"/>
            <a:r>
              <a:rPr lang="fi-FI" smtClean="0"/>
              <a:t>Kesäkoulut</a:t>
            </a:r>
            <a:endParaRPr lang="fi-FI" dirty="0" smtClean="0"/>
          </a:p>
          <a:p>
            <a:pPr lvl="1"/>
            <a:r>
              <a:rPr lang="fi-FI" dirty="0" smtClean="0"/>
              <a:t>Opinnot Englanniksi</a:t>
            </a:r>
          </a:p>
          <a:p>
            <a:pPr lvl="1"/>
            <a:r>
              <a:rPr lang="fi-FI" dirty="0" smtClean="0"/>
              <a:t>Kansainvälinen ilmapiiri</a:t>
            </a:r>
          </a:p>
          <a:p>
            <a:r>
              <a:rPr lang="fi-FI" dirty="0" smtClean="0"/>
              <a:t>Hanketoiminta Venäjällä</a:t>
            </a:r>
          </a:p>
          <a:p>
            <a:pPr lvl="1"/>
            <a:r>
              <a:rPr lang="fi-FI" dirty="0" smtClean="0"/>
              <a:t>Raja-aluehankkeet</a:t>
            </a:r>
          </a:p>
          <a:p>
            <a:pPr lvl="1"/>
            <a:r>
              <a:rPr lang="fi-FI" dirty="0" smtClean="0"/>
              <a:t>Yhteistyöhankkeet partneriyliopistojen kanssa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471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_dlc_DocId xmlns="bcbf1d70-0686-4af9-897b-e669bf036024">SAVONIA-1148-16</_dlc_DocId>
    <_dlc_DocIdUrl xmlns="bcbf1d70-0686-4af9-897b-e669bf036024">
      <Url>https://santra.savonia.fi/tukipalvelut/viestinta/visuaalinen-ilme/_layouts/DocIdRedir.aspx?ID=SAVONIA-1148-16</Url>
      <Description>SAVONIA-1148-16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4" ma:contentTypeDescription="Luo uusi asiakirja." ma:contentTypeScope="" ma:versionID="6f36e9b651c0d1813e2a776836ff05c9">
  <xsd:schema xmlns:xsd="http://www.w3.org/2001/XMLSchema" xmlns:xs="http://www.w3.org/2001/XMLSchema" xmlns:p="http://schemas.microsoft.com/office/2006/metadata/properties" xmlns:ns2="bcbf1d70-0686-4af9-897b-e669bf036024" targetNamespace="http://schemas.microsoft.com/office/2006/metadata/properties" ma:root="true" ma:fieldsID="e29bd19961912ca0431e39b2278e6297" ns2:_="">
    <xsd:import namespace="bcbf1d70-0686-4af9-897b-e669bf03602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f1d70-0686-4af9-897b-e669bf0360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82A60BA-D9BF-4B65-8C62-90B75FB47D2A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cbf1d70-0686-4af9-897b-e669bf03602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0BFDE8-0FCD-4C58-BDA6-006BADD139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f1d70-0686-4af9-897b-e669bf0360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321CCC6-56F6-4D69-94B9-66F65FDFFB3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</Template>
  <TotalTime>741</TotalTime>
  <Words>160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1_Savonia</vt:lpstr>
      <vt:lpstr>”Discover Russia”  - Venäjä –polulta kilpailukykyä työelämään! - </vt:lpstr>
      <vt:lpstr>MIKSI VENÄJÄÄ?</vt:lpstr>
      <vt:lpstr>VENÄJÄ-OPINTOJA KESÄOPINTOINA!</vt:lpstr>
      <vt:lpstr>MUITA VENÄJÄ-OPINTOJA</vt:lpstr>
      <vt:lpstr>VENÄJÄ –KIELIOPINNOT / RESTO</vt:lpstr>
      <vt:lpstr>MUITA MAHDOLLISUUKSIA…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Kirjoita tähän esityksen otsikko</dc:title>
  <dc:creator>Jukka Honkanen</dc:creator>
  <cp:lastModifiedBy>Jorma Korhonen</cp:lastModifiedBy>
  <cp:revision>65</cp:revision>
  <dcterms:created xsi:type="dcterms:W3CDTF">2011-11-15T07:17:43Z</dcterms:created>
  <dcterms:modified xsi:type="dcterms:W3CDTF">2013-11-27T06:39:06Z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  <property fmtid="{D5CDD505-2E9C-101B-9397-08002B2CF9AE}" pid="3" name="_dlc_DocIdItemGuid">
    <vt:lpwstr>550d34e9-4f3f-4172-8e9f-36cba7d333ee</vt:lpwstr>
  </property>
</Properties>
</file>