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</p:sldIdLst>
  <p:sldSz cx="9144000" cy="6858000" type="screen4x3"/>
  <p:notesSz cx="6858000" cy="9144000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0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8A9C72-BA2B-4722-8B41-34FCC2572F61}" type="datetimeFigureOut">
              <a:rPr lang="fi-FI"/>
              <a:pPr>
                <a:defRPr/>
              </a:pPr>
              <a:t>5.9.2012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A244AC-F2E1-4925-8BDA-B2BE1240410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5005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185229-9307-40E8-B2B6-EF5295CCEF81}" type="datetimeFigureOut">
              <a:rPr lang="fi-FI"/>
              <a:pPr>
                <a:defRPr/>
              </a:pPr>
              <a:t>5.9.2012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A7AFCA-6B4B-4F29-B8D8-6C18B5AC96F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57936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650753-B098-4F1B-9ECA-C93600A14FA7}" type="datetimeFigureOut">
              <a:rPr lang="fi-FI"/>
              <a:pPr>
                <a:defRPr/>
              </a:pPr>
              <a:t>5.9.2012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B3E655-862B-4779-B3D8-B2E12FE185D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2282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D589BA-37D4-4DA9-9238-147B5C722F99}" type="datetimeFigureOut">
              <a:rPr lang="fi-FI"/>
              <a:pPr>
                <a:defRPr/>
              </a:pPr>
              <a:t>5.9.2012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01D85E-486B-4F52-A264-5541E517F70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25309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D39646-ADB0-4F46-82ED-8CF5178892E8}" type="datetimeFigureOut">
              <a:rPr lang="fi-FI"/>
              <a:pPr>
                <a:defRPr/>
              </a:pPr>
              <a:t>5.9.2012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254DC7-5F66-453B-9A1D-EBB2DF4BF4D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7257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40CE0E-81CE-41C2-B9BB-143994141B71}" type="datetimeFigureOut">
              <a:rPr lang="fi-FI"/>
              <a:pPr>
                <a:defRPr/>
              </a:pPr>
              <a:t>5.9.2012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B610C7-8FE1-424C-AC14-364EAC43181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6226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E108E8-0D8A-40AD-B353-33CDEFE218FA}" type="datetimeFigureOut">
              <a:rPr lang="fi-FI"/>
              <a:pPr>
                <a:defRPr/>
              </a:pPr>
              <a:t>5.9.2012</a:t>
            </a:fld>
            <a:endParaRPr lang="fi-FI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0E7460-65A2-4359-9ABB-EF05151EA08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3261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4C36F8-0AA3-47AB-B3A3-A9AF31684F04}" type="datetimeFigureOut">
              <a:rPr lang="fi-FI"/>
              <a:pPr>
                <a:defRPr/>
              </a:pPr>
              <a:t>5.9.2012</a:t>
            </a:fld>
            <a:endParaRPr lang="fi-FI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BAA90-734D-49FC-BA1A-E3632531B1A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2027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8F1774-072D-40B4-966C-BE6BBBC4C6B0}" type="datetimeFigureOut">
              <a:rPr lang="fi-FI"/>
              <a:pPr>
                <a:defRPr/>
              </a:pPr>
              <a:t>5.9.2012</a:t>
            </a:fld>
            <a:endParaRPr lang="fi-FI"/>
          </a:p>
        </p:txBody>
      </p:sp>
      <p:sp>
        <p:nvSpPr>
          <p:cNvPr id="3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328F5-24D3-412E-A751-C33BF57B2FB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5289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7EA35D-CF36-4836-86C4-483FB3E0D385}" type="datetimeFigureOut">
              <a:rPr lang="fi-FI"/>
              <a:pPr>
                <a:defRPr/>
              </a:pPr>
              <a:t>5.9.2012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5AA2C3-C901-464C-9BA1-7256558E621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1929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smtClean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A25036-2DE5-414D-9151-20CA0EAE7FB6}" type="datetimeFigureOut">
              <a:rPr lang="fi-FI"/>
              <a:pPr>
                <a:defRPr/>
              </a:pPr>
              <a:t>5.9.2012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DB016D-A3DA-4E79-903F-98BE2F644BA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1453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tsikon paikkamerkki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  <p:sp>
        <p:nvSpPr>
          <p:cNvPr id="1027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D3CF014-CC1F-4DCA-BB67-BEEDA1787E79}" type="datetimeFigureOut">
              <a:rPr lang="fi-FI"/>
              <a:pPr>
                <a:defRPr/>
              </a:pPr>
              <a:t>5.9.2012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E0D5997-6FFC-4D7D-89DE-C6F0B6B0508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44157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b="1" dirty="0" smtClean="0"/>
              <a:t>Kokous-, kongressi- ja tapahtumamatkailu / </a:t>
            </a:r>
            <a:br>
              <a:rPr lang="fi-FI" b="1" dirty="0" smtClean="0"/>
            </a:br>
            <a:r>
              <a:rPr lang="fi-FI" b="1" dirty="0" err="1" smtClean="0"/>
              <a:t>Meetings</a:t>
            </a:r>
            <a:r>
              <a:rPr lang="fi-FI" b="1" dirty="0" smtClean="0"/>
              <a:t> Industry </a:t>
            </a:r>
            <a:br>
              <a:rPr lang="fi-FI" b="1" dirty="0" smtClean="0"/>
            </a:br>
            <a:r>
              <a:rPr lang="fi-FI" b="1" dirty="0" smtClean="0"/>
              <a:t>(8 op) </a:t>
            </a:r>
            <a:endParaRPr lang="fi-FI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Kokonaisuus (8 op):</a:t>
            </a:r>
          </a:p>
        </p:txBody>
      </p:sp>
      <p:sp>
        <p:nvSpPr>
          <p:cNvPr id="3075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8401050" cy="4525963"/>
          </a:xfrm>
        </p:spPr>
        <p:txBody>
          <a:bodyPr/>
          <a:lstStyle/>
          <a:p>
            <a:pPr eaLnBrk="1" hangingPunct="1"/>
            <a:r>
              <a:rPr lang="fi-FI" smtClean="0"/>
              <a:t>1. Kokous- ja kongressimatkailu (4 op)</a:t>
            </a:r>
          </a:p>
          <a:p>
            <a:pPr eaLnBrk="1" hangingPunct="1"/>
            <a:endParaRPr lang="fi-FI" smtClean="0"/>
          </a:p>
          <a:p>
            <a:pPr eaLnBrk="1" hangingPunct="1"/>
            <a:r>
              <a:rPr lang="fi-FI" smtClean="0"/>
              <a:t>2. Tapahtumatuotanto (4 op)</a:t>
            </a:r>
          </a:p>
          <a:p>
            <a:pPr eaLnBrk="1" hangingPunct="1"/>
            <a:endParaRPr lang="fi-FI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b="1" dirty="0" smtClean="0"/>
              <a:t>Osa 1: MYC1112 Kokous- ja kongressimatkailu </a:t>
            </a:r>
            <a:endParaRPr lang="fi-FI" dirty="0" smtClean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Kokous- ja kongressimatkailun teoreettinen viitekehys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Kokous- ja kongressimatkailu työsidonnaisessa matkailussa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Käsitteet ja määritelmät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Kokous- ja kongressialan toimijat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Markkinat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Tuotanto-prosessi ja päivittäisjohtaminen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Kokouksien ja kongressien vaikutusten arviointi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Tuote-esimerkit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Työ-elämäharjoitteluprojekti 1 op.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b="1" dirty="0" smtClean="0"/>
              <a:t>Osa 3: MYC1125 Tapahtumatuotanto </a:t>
            </a:r>
            <a:endParaRPr lang="fi-FI" dirty="0" smtClean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357313"/>
            <a:ext cx="8401050" cy="5000625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Erilaisten tapahtumien luokittelut ja peruskäsitteet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Tapahtumamarkkinat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Palvelujen tuottajat ja kuluttajat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Tapahtumien vaikutukset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Tapahtumien tuotanto-organisaatiot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Tapahtuman tuotantoprosessi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Tapahtuman markkinointi – Tapahtuma-markkinointi - tuotteistaminen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Verkostoituminen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Tapahtumien rahoitus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Tapahtuman turvallisuus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b="1" dirty="0" smtClean="0"/>
              <a:t>Opiskelumuodot / </a:t>
            </a:r>
            <a:r>
              <a:rPr lang="fi-FI" b="1" dirty="0" err="1" smtClean="0"/>
              <a:t>Modes</a:t>
            </a:r>
            <a:r>
              <a:rPr lang="fi-FI" b="1" dirty="0" smtClean="0"/>
              <a:t> of </a:t>
            </a:r>
            <a:r>
              <a:rPr lang="fi-FI" b="1" dirty="0" err="1" smtClean="0"/>
              <a:t>Learning</a:t>
            </a:r>
            <a:r>
              <a:rPr lang="fi-FI" b="1" dirty="0" smtClean="0"/>
              <a:t> </a:t>
            </a:r>
            <a:endParaRPr lang="fi-FI" dirty="0" smtClean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Esittävät ja aktivoivat luennot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Ohjatut harjoitukset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työelämän käytäntöihin tutustuminen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Raportti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Kirjallisuus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Keskustelut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käytännön harjoittelu noin 30 tuntia opiskelijan valitsemassa tapahtumassa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122</Words>
  <Application>Microsoft Office PowerPoint</Application>
  <PresentationFormat>Näytössä katseltava diaesitys (4:3)</PresentationFormat>
  <Paragraphs>34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Office-teema</vt:lpstr>
      <vt:lpstr>Kokous-, kongressi- ja tapahtumamatkailu /  Meetings Industry  (8 op) </vt:lpstr>
      <vt:lpstr>Kokonaisuus (8 op):</vt:lpstr>
      <vt:lpstr>Osa 1: MYC1112 Kokous- ja kongressimatkailu </vt:lpstr>
      <vt:lpstr>Osa 3: MYC1125 Tapahtumatuotanto </vt:lpstr>
      <vt:lpstr>Opiskelumuodot / Modes of Learning </vt:lpstr>
    </vt:vector>
  </TitlesOfParts>
  <Company>Savonia-ammattikorkeakoulu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Kokous-, kongressi- ja tapahtumamatkailu /  Meetings Industry  (12 op)</dc:title>
  <dc:creator>kk45463</dc:creator>
  <cp:lastModifiedBy>Mika Siiskonen</cp:lastModifiedBy>
  <cp:revision>5</cp:revision>
  <dcterms:created xsi:type="dcterms:W3CDTF">2008-11-18T07:47:55Z</dcterms:created>
  <dcterms:modified xsi:type="dcterms:W3CDTF">2012-09-05T11:51:03Z</dcterms:modified>
</cp:coreProperties>
</file>