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16" saveSubsetFonts="1">
  <p:sldMasterIdLst>
    <p:sldMasterId id="2147483688" r:id="rId1"/>
    <p:sldMasterId id="2147483771" r:id="rId2"/>
  </p:sldMasterIdLst>
  <p:notesMasterIdLst>
    <p:notesMasterId r:id="rId10"/>
  </p:notesMasterIdLst>
  <p:handoutMasterIdLst>
    <p:handoutMasterId r:id="rId11"/>
  </p:handoutMasterIdLst>
  <p:sldIdLst>
    <p:sldId id="263" r:id="rId3"/>
    <p:sldId id="262" r:id="rId4"/>
    <p:sldId id="261" r:id="rId5"/>
    <p:sldId id="265" r:id="rId6"/>
    <p:sldId id="266" r:id="rId7"/>
    <p:sldId id="267" r:id="rId8"/>
    <p:sldId id="268" r:id="rId9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Times New Roman" pitchFamily="18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Times New Roman" pitchFamily="18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Times New Roman" pitchFamily="18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Times New Roman" pitchFamily="18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Times New Roman" pitchFamily="18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Times New Roman" pitchFamily="18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Times New Roman" pitchFamily="18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Times New Roman" pitchFamily="18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Times New Roman" pitchFamily="18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6666"/>
    <a:srgbClr val="5F5F5F"/>
    <a:srgbClr val="FFFF66"/>
    <a:srgbClr val="FFCC00"/>
    <a:srgbClr val="00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0" autoAdjust="0"/>
    <p:restoredTop sz="94700" autoAdjust="0"/>
  </p:normalViewPr>
  <p:slideViewPr>
    <p:cSldViewPr>
      <p:cViewPr varScale="1">
        <p:scale>
          <a:sx n="111" d="100"/>
          <a:sy n="111" d="100"/>
        </p:scale>
        <p:origin x="-1602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B0BA3343-BEB1-4A8E-ABD6-26FDBEF952E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513017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92" name="Rectangle 4"/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41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Muokkaa tekstin perustyylejä napsauttamalla</a:t>
            </a:r>
          </a:p>
          <a:p>
            <a:pPr lvl="1"/>
            <a:r>
              <a:rPr lang="en-US" noProof="0" smtClean="0"/>
              <a:t>Toinen taso</a:t>
            </a:r>
          </a:p>
          <a:p>
            <a:pPr lvl="2"/>
            <a:r>
              <a:rPr lang="en-US" noProof="0" smtClean="0"/>
              <a:t>Kolmas taso</a:t>
            </a:r>
          </a:p>
          <a:p>
            <a:pPr lvl="3"/>
            <a:r>
              <a:rPr lang="en-US" noProof="0" smtClean="0"/>
              <a:t>Neljäs taso</a:t>
            </a:r>
          </a:p>
          <a:p>
            <a:pPr lvl="4"/>
            <a:r>
              <a:rPr lang="en-US" noProof="0" smtClean="0"/>
              <a:t>Viides taso</a:t>
            </a:r>
          </a:p>
        </p:txBody>
      </p:sp>
      <p:sp>
        <p:nvSpPr>
          <p:cNvPr id="1741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27790CB3-1F06-48B9-B2D3-D9413FB8D99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238630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0825" cy="6851650"/>
            <a:chOff x="0" y="0"/>
            <a:chExt cx="5758" cy="4316"/>
          </a:xfrm>
        </p:grpSpPr>
        <p:sp>
          <p:nvSpPr>
            <p:cNvPr id="5" name="Freeform 3"/>
            <p:cNvSpPr>
              <a:spLocks/>
            </p:cNvSpPr>
            <p:nvPr/>
          </p:nvSpPr>
          <p:spPr bwMode="hidden">
            <a:xfrm>
              <a:off x="1812" y="2811"/>
              <a:ext cx="3946" cy="1505"/>
            </a:xfrm>
            <a:custGeom>
              <a:avLst/>
              <a:gdLst>
                <a:gd name="T0" fmla="*/ 149 w 3934"/>
                <a:gd name="T1" fmla="*/ 1505 h 1505"/>
                <a:gd name="T2" fmla="*/ 693 w 3934"/>
                <a:gd name="T3" fmla="*/ 1331 h 1505"/>
                <a:gd name="T4" fmla="*/ 1225 w 3934"/>
                <a:gd name="T5" fmla="*/ 1157 h 1505"/>
                <a:gd name="T6" fmla="*/ 1743 w 3934"/>
                <a:gd name="T7" fmla="*/ 977 h 1505"/>
                <a:gd name="T8" fmla="*/ 2239 w 3934"/>
                <a:gd name="T9" fmla="*/ 792 h 1505"/>
                <a:gd name="T10" fmla="*/ 2480 w 3934"/>
                <a:gd name="T11" fmla="*/ 696 h 1505"/>
                <a:gd name="T12" fmla="*/ 2714 w 3934"/>
                <a:gd name="T13" fmla="*/ 606 h 1505"/>
                <a:gd name="T14" fmla="*/ 2945 w 3934"/>
                <a:gd name="T15" fmla="*/ 510 h 1505"/>
                <a:gd name="T16" fmla="*/ 3169 w 3934"/>
                <a:gd name="T17" fmla="*/ 420 h 1505"/>
                <a:gd name="T18" fmla="*/ 3378 w 3934"/>
                <a:gd name="T19" fmla="*/ 324 h 1505"/>
                <a:gd name="T20" fmla="*/ 3584 w 3934"/>
                <a:gd name="T21" fmla="*/ 234 h 1505"/>
                <a:gd name="T22" fmla="*/ 3783 w 3934"/>
                <a:gd name="T23" fmla="*/ 138 h 1505"/>
                <a:gd name="T24" fmla="*/ 3970 w 3934"/>
                <a:gd name="T25" fmla="*/ 48 h 1505"/>
                <a:gd name="T26" fmla="*/ 3970 w 3934"/>
                <a:gd name="T27" fmla="*/ 0 h 1505"/>
                <a:gd name="T28" fmla="*/ 3776 w 3934"/>
                <a:gd name="T29" fmla="*/ 96 h 1505"/>
                <a:gd name="T30" fmla="*/ 3572 w 3934"/>
                <a:gd name="T31" fmla="*/ 192 h 1505"/>
                <a:gd name="T32" fmla="*/ 3360 w 3934"/>
                <a:gd name="T33" fmla="*/ 288 h 1505"/>
                <a:gd name="T34" fmla="*/ 3145 w 3934"/>
                <a:gd name="T35" fmla="*/ 384 h 1505"/>
                <a:gd name="T36" fmla="*/ 2915 w 3934"/>
                <a:gd name="T37" fmla="*/ 480 h 1505"/>
                <a:gd name="T38" fmla="*/ 2678 w 3934"/>
                <a:gd name="T39" fmla="*/ 576 h 1505"/>
                <a:gd name="T40" fmla="*/ 2430 w 3934"/>
                <a:gd name="T41" fmla="*/ 672 h 1505"/>
                <a:gd name="T42" fmla="*/ 2185 w 3934"/>
                <a:gd name="T43" fmla="*/ 768 h 1505"/>
                <a:gd name="T44" fmla="*/ 1925 w 3934"/>
                <a:gd name="T45" fmla="*/ 864 h 1505"/>
                <a:gd name="T46" fmla="*/ 1665 w 3934"/>
                <a:gd name="T47" fmla="*/ 960 h 1505"/>
                <a:gd name="T48" fmla="*/ 1121 w 3934"/>
                <a:gd name="T49" fmla="*/ 1145 h 1505"/>
                <a:gd name="T50" fmla="*/ 568 w 3934"/>
                <a:gd name="T51" fmla="*/ 1331 h 1505"/>
                <a:gd name="T52" fmla="*/ 0 w 3934"/>
                <a:gd name="T53" fmla="*/ 1505 h 1505"/>
                <a:gd name="T54" fmla="*/ 149 w 3934"/>
                <a:gd name="T55" fmla="*/ 1505 h 1505"/>
                <a:gd name="T56" fmla="*/ 149 w 3934"/>
                <a:gd name="T57" fmla="*/ 1505 h 1505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3934" h="1505">
                  <a:moveTo>
                    <a:pt x="149" y="1505"/>
                  </a:moveTo>
                  <a:lnTo>
                    <a:pt x="687" y="1331"/>
                  </a:lnTo>
                  <a:lnTo>
                    <a:pt x="1213" y="1157"/>
                  </a:lnTo>
                  <a:lnTo>
                    <a:pt x="1728" y="977"/>
                  </a:lnTo>
                  <a:lnTo>
                    <a:pt x="2218" y="792"/>
                  </a:lnTo>
                  <a:lnTo>
                    <a:pt x="2457" y="696"/>
                  </a:lnTo>
                  <a:lnTo>
                    <a:pt x="2690" y="606"/>
                  </a:lnTo>
                  <a:lnTo>
                    <a:pt x="2918" y="510"/>
                  </a:lnTo>
                  <a:lnTo>
                    <a:pt x="3139" y="420"/>
                  </a:lnTo>
                  <a:lnTo>
                    <a:pt x="3348" y="324"/>
                  </a:lnTo>
                  <a:lnTo>
                    <a:pt x="3551" y="234"/>
                  </a:lnTo>
                  <a:lnTo>
                    <a:pt x="3749" y="138"/>
                  </a:lnTo>
                  <a:lnTo>
                    <a:pt x="3934" y="48"/>
                  </a:lnTo>
                  <a:lnTo>
                    <a:pt x="3934" y="0"/>
                  </a:lnTo>
                  <a:lnTo>
                    <a:pt x="3743" y="96"/>
                  </a:lnTo>
                  <a:lnTo>
                    <a:pt x="3539" y="192"/>
                  </a:lnTo>
                  <a:lnTo>
                    <a:pt x="3330" y="288"/>
                  </a:lnTo>
                  <a:lnTo>
                    <a:pt x="3115" y="384"/>
                  </a:lnTo>
                  <a:lnTo>
                    <a:pt x="2888" y="480"/>
                  </a:lnTo>
                  <a:lnTo>
                    <a:pt x="2654" y="576"/>
                  </a:lnTo>
                  <a:lnTo>
                    <a:pt x="2409" y="672"/>
                  </a:lnTo>
                  <a:lnTo>
                    <a:pt x="2164" y="768"/>
                  </a:lnTo>
                  <a:lnTo>
                    <a:pt x="1907" y="864"/>
                  </a:lnTo>
                  <a:lnTo>
                    <a:pt x="1650" y="960"/>
                  </a:lnTo>
                  <a:lnTo>
                    <a:pt x="1112" y="1145"/>
                  </a:lnTo>
                  <a:lnTo>
                    <a:pt x="562" y="1331"/>
                  </a:lnTo>
                  <a:lnTo>
                    <a:pt x="0" y="1505"/>
                  </a:lnTo>
                  <a:lnTo>
                    <a:pt x="149" y="1505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6" name="Freeform 4"/>
            <p:cNvSpPr>
              <a:spLocks/>
            </p:cNvSpPr>
            <p:nvPr/>
          </p:nvSpPr>
          <p:spPr bwMode="hidden">
            <a:xfrm>
              <a:off x="4025" y="3627"/>
              <a:ext cx="1733" cy="689"/>
            </a:xfrm>
            <a:custGeom>
              <a:avLst/>
              <a:gdLst>
                <a:gd name="T0" fmla="*/ 132 w 1728"/>
                <a:gd name="T1" fmla="*/ 689 h 689"/>
                <a:gd name="T2" fmla="*/ 556 w 1728"/>
                <a:gd name="T3" fmla="*/ 527 h 689"/>
                <a:gd name="T4" fmla="*/ 972 w 1728"/>
                <a:gd name="T5" fmla="*/ 365 h 689"/>
                <a:gd name="T6" fmla="*/ 1169 w 1728"/>
                <a:gd name="T7" fmla="*/ 287 h 689"/>
                <a:gd name="T8" fmla="*/ 1369 w 1728"/>
                <a:gd name="T9" fmla="*/ 203 h 689"/>
                <a:gd name="T10" fmla="*/ 1562 w 1728"/>
                <a:gd name="T11" fmla="*/ 126 h 689"/>
                <a:gd name="T12" fmla="*/ 1743 w 1728"/>
                <a:gd name="T13" fmla="*/ 48 h 689"/>
                <a:gd name="T14" fmla="*/ 1743 w 1728"/>
                <a:gd name="T15" fmla="*/ 0 h 689"/>
                <a:gd name="T16" fmla="*/ 1543 w 1728"/>
                <a:gd name="T17" fmla="*/ 84 h 689"/>
                <a:gd name="T18" fmla="*/ 1339 w 1728"/>
                <a:gd name="T19" fmla="*/ 167 h 689"/>
                <a:gd name="T20" fmla="*/ 1127 w 1728"/>
                <a:gd name="T21" fmla="*/ 257 h 689"/>
                <a:gd name="T22" fmla="*/ 912 w 1728"/>
                <a:gd name="T23" fmla="*/ 341 h 689"/>
                <a:gd name="T24" fmla="*/ 457 w 1728"/>
                <a:gd name="T25" fmla="*/ 515 h 689"/>
                <a:gd name="T26" fmla="*/ 0 w 1728"/>
                <a:gd name="T27" fmla="*/ 689 h 689"/>
                <a:gd name="T28" fmla="*/ 132 w 1728"/>
                <a:gd name="T29" fmla="*/ 689 h 689"/>
                <a:gd name="T30" fmla="*/ 132 w 1728"/>
                <a:gd name="T31" fmla="*/ 689 h 689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0" t="0" r="r" b="b"/>
              <a:pathLst>
                <a:path w="1728" h="689">
                  <a:moveTo>
                    <a:pt x="132" y="689"/>
                  </a:moveTo>
                  <a:lnTo>
                    <a:pt x="550" y="527"/>
                  </a:lnTo>
                  <a:lnTo>
                    <a:pt x="963" y="365"/>
                  </a:lnTo>
                  <a:lnTo>
                    <a:pt x="1160" y="287"/>
                  </a:lnTo>
                  <a:lnTo>
                    <a:pt x="1357" y="203"/>
                  </a:lnTo>
                  <a:lnTo>
                    <a:pt x="1549" y="126"/>
                  </a:lnTo>
                  <a:lnTo>
                    <a:pt x="1728" y="48"/>
                  </a:lnTo>
                  <a:lnTo>
                    <a:pt x="1728" y="0"/>
                  </a:lnTo>
                  <a:lnTo>
                    <a:pt x="1531" y="84"/>
                  </a:lnTo>
                  <a:lnTo>
                    <a:pt x="1327" y="167"/>
                  </a:lnTo>
                  <a:lnTo>
                    <a:pt x="1118" y="257"/>
                  </a:lnTo>
                  <a:lnTo>
                    <a:pt x="903" y="341"/>
                  </a:lnTo>
                  <a:lnTo>
                    <a:pt x="454" y="515"/>
                  </a:lnTo>
                  <a:lnTo>
                    <a:pt x="0" y="689"/>
                  </a:lnTo>
                  <a:lnTo>
                    <a:pt x="132" y="689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7" name="Freeform 5"/>
            <p:cNvSpPr>
              <a:spLocks/>
            </p:cNvSpPr>
            <p:nvPr/>
          </p:nvSpPr>
          <p:spPr bwMode="hidden">
            <a:xfrm>
              <a:off x="0" y="0"/>
              <a:ext cx="5578" cy="3447"/>
            </a:xfrm>
            <a:custGeom>
              <a:avLst/>
              <a:gdLst>
                <a:gd name="T0" fmla="*/ 5612 w 5561"/>
                <a:gd name="T1" fmla="*/ 929 h 3447"/>
                <a:gd name="T2" fmla="*/ 5588 w 5561"/>
                <a:gd name="T3" fmla="*/ 773 h 3447"/>
                <a:gd name="T4" fmla="*/ 5504 w 5561"/>
                <a:gd name="T5" fmla="*/ 629 h 3447"/>
                <a:gd name="T6" fmla="*/ 5375 w 5561"/>
                <a:gd name="T7" fmla="*/ 492 h 3447"/>
                <a:gd name="T8" fmla="*/ 5196 w 5561"/>
                <a:gd name="T9" fmla="*/ 366 h 3447"/>
                <a:gd name="T10" fmla="*/ 4966 w 5561"/>
                <a:gd name="T11" fmla="*/ 252 h 3447"/>
                <a:gd name="T12" fmla="*/ 4694 w 5561"/>
                <a:gd name="T13" fmla="*/ 144 h 3447"/>
                <a:gd name="T14" fmla="*/ 4380 w 5561"/>
                <a:gd name="T15" fmla="*/ 48 h 3447"/>
                <a:gd name="T16" fmla="*/ 4036 w 5561"/>
                <a:gd name="T17" fmla="*/ 0 h 3447"/>
                <a:gd name="T18" fmla="*/ 4398 w 5561"/>
                <a:gd name="T19" fmla="*/ 90 h 3447"/>
                <a:gd name="T20" fmla="*/ 4712 w 5561"/>
                <a:gd name="T21" fmla="*/ 192 h 3447"/>
                <a:gd name="T22" fmla="*/ 4978 w 5561"/>
                <a:gd name="T23" fmla="*/ 306 h 3447"/>
                <a:gd name="T24" fmla="*/ 5196 w 5561"/>
                <a:gd name="T25" fmla="*/ 426 h 3447"/>
                <a:gd name="T26" fmla="*/ 5363 w 5561"/>
                <a:gd name="T27" fmla="*/ 557 h 3447"/>
                <a:gd name="T28" fmla="*/ 5480 w 5561"/>
                <a:gd name="T29" fmla="*/ 701 h 3447"/>
                <a:gd name="T30" fmla="*/ 5540 w 5561"/>
                <a:gd name="T31" fmla="*/ 851 h 3447"/>
                <a:gd name="T32" fmla="*/ 5540 w 5561"/>
                <a:gd name="T33" fmla="*/ 1013 h 3447"/>
                <a:gd name="T34" fmla="*/ 5492 w 5561"/>
                <a:gd name="T35" fmla="*/ 1163 h 3447"/>
                <a:gd name="T36" fmla="*/ 5393 w 5561"/>
                <a:gd name="T37" fmla="*/ 1319 h 3447"/>
                <a:gd name="T38" fmla="*/ 5250 w 5561"/>
                <a:gd name="T39" fmla="*/ 1475 h 3447"/>
                <a:gd name="T40" fmla="*/ 5062 w 5561"/>
                <a:gd name="T41" fmla="*/ 1630 h 3447"/>
                <a:gd name="T42" fmla="*/ 4834 w 5561"/>
                <a:gd name="T43" fmla="*/ 1786 h 3447"/>
                <a:gd name="T44" fmla="*/ 4568 w 5561"/>
                <a:gd name="T45" fmla="*/ 1948 h 3447"/>
                <a:gd name="T46" fmla="*/ 4254 w 5561"/>
                <a:gd name="T47" fmla="*/ 2104 h 3447"/>
                <a:gd name="T48" fmla="*/ 3911 w 5561"/>
                <a:gd name="T49" fmla="*/ 2260 h 3447"/>
                <a:gd name="T50" fmla="*/ 3531 w 5561"/>
                <a:gd name="T51" fmla="*/ 2416 h 3447"/>
                <a:gd name="T52" fmla="*/ 3112 w 5561"/>
                <a:gd name="T53" fmla="*/ 2566 h 3447"/>
                <a:gd name="T54" fmla="*/ 2667 w 5561"/>
                <a:gd name="T55" fmla="*/ 2715 h 3447"/>
                <a:gd name="T56" fmla="*/ 2185 w 5561"/>
                <a:gd name="T57" fmla="*/ 2865 h 3447"/>
                <a:gd name="T58" fmla="*/ 1677 w 5561"/>
                <a:gd name="T59" fmla="*/ 3009 h 3447"/>
                <a:gd name="T60" fmla="*/ 1145 w 5561"/>
                <a:gd name="T61" fmla="*/ 3147 h 3447"/>
                <a:gd name="T62" fmla="*/ 586 w 5561"/>
                <a:gd name="T63" fmla="*/ 3279 h 3447"/>
                <a:gd name="T64" fmla="*/ 0 w 5561"/>
                <a:gd name="T65" fmla="*/ 3447 h 3447"/>
                <a:gd name="T66" fmla="*/ 876 w 5561"/>
                <a:gd name="T67" fmla="*/ 3249 h 3447"/>
                <a:gd name="T68" fmla="*/ 1429 w 5561"/>
                <a:gd name="T69" fmla="*/ 3105 h 3447"/>
                <a:gd name="T70" fmla="*/ 1955 w 5561"/>
                <a:gd name="T71" fmla="*/ 2961 h 3447"/>
                <a:gd name="T72" fmla="*/ 2455 w 5561"/>
                <a:gd name="T73" fmla="*/ 2817 h 3447"/>
                <a:gd name="T74" fmla="*/ 2927 w 5561"/>
                <a:gd name="T75" fmla="*/ 2668 h 3447"/>
                <a:gd name="T76" fmla="*/ 3360 w 5561"/>
                <a:gd name="T77" fmla="*/ 2512 h 3447"/>
                <a:gd name="T78" fmla="*/ 3764 w 5561"/>
                <a:gd name="T79" fmla="*/ 2356 h 3447"/>
                <a:gd name="T80" fmla="*/ 4135 w 5561"/>
                <a:gd name="T81" fmla="*/ 2200 h 3447"/>
                <a:gd name="T82" fmla="*/ 4467 w 5561"/>
                <a:gd name="T83" fmla="*/ 2038 h 3447"/>
                <a:gd name="T84" fmla="*/ 4761 w 5561"/>
                <a:gd name="T85" fmla="*/ 1876 h 3447"/>
                <a:gd name="T86" fmla="*/ 5014 w 5561"/>
                <a:gd name="T87" fmla="*/ 1720 h 3447"/>
                <a:gd name="T88" fmla="*/ 5226 w 5561"/>
                <a:gd name="T89" fmla="*/ 1559 h 3447"/>
                <a:gd name="T90" fmla="*/ 5387 w 5561"/>
                <a:gd name="T91" fmla="*/ 1397 h 3447"/>
                <a:gd name="T92" fmla="*/ 5510 w 5561"/>
                <a:gd name="T93" fmla="*/ 1241 h 3447"/>
                <a:gd name="T94" fmla="*/ 5588 w 5561"/>
                <a:gd name="T95" fmla="*/ 1085 h 3447"/>
                <a:gd name="T96" fmla="*/ 5606 w 5561"/>
                <a:gd name="T97" fmla="*/ 1007 h 3447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</a:gdLst>
              <a:ahLst/>
              <a:cxnLst>
                <a:cxn ang="T98">
                  <a:pos x="T0" y="T1"/>
                </a:cxn>
                <a:cxn ang="T99">
                  <a:pos x="T2" y="T3"/>
                </a:cxn>
                <a:cxn ang="T100">
                  <a:pos x="T4" y="T5"/>
                </a:cxn>
                <a:cxn ang="T101">
                  <a:pos x="T6" y="T7"/>
                </a:cxn>
                <a:cxn ang="T102">
                  <a:pos x="T8" y="T9"/>
                </a:cxn>
                <a:cxn ang="T103">
                  <a:pos x="T10" y="T11"/>
                </a:cxn>
                <a:cxn ang="T104">
                  <a:pos x="T12" y="T13"/>
                </a:cxn>
                <a:cxn ang="T105">
                  <a:pos x="T14" y="T15"/>
                </a:cxn>
                <a:cxn ang="T106">
                  <a:pos x="T16" y="T17"/>
                </a:cxn>
                <a:cxn ang="T107">
                  <a:pos x="T18" y="T19"/>
                </a:cxn>
                <a:cxn ang="T108">
                  <a:pos x="T20" y="T21"/>
                </a:cxn>
                <a:cxn ang="T109">
                  <a:pos x="T22" y="T23"/>
                </a:cxn>
                <a:cxn ang="T110">
                  <a:pos x="T24" y="T25"/>
                </a:cxn>
                <a:cxn ang="T111">
                  <a:pos x="T26" y="T27"/>
                </a:cxn>
                <a:cxn ang="T112">
                  <a:pos x="T28" y="T29"/>
                </a:cxn>
                <a:cxn ang="T113">
                  <a:pos x="T30" y="T31"/>
                </a:cxn>
                <a:cxn ang="T114">
                  <a:pos x="T32" y="T33"/>
                </a:cxn>
                <a:cxn ang="T115">
                  <a:pos x="T34" y="T35"/>
                </a:cxn>
                <a:cxn ang="T116">
                  <a:pos x="T36" y="T37"/>
                </a:cxn>
                <a:cxn ang="T117">
                  <a:pos x="T38" y="T39"/>
                </a:cxn>
                <a:cxn ang="T118">
                  <a:pos x="T40" y="T41"/>
                </a:cxn>
                <a:cxn ang="T119">
                  <a:pos x="T42" y="T43"/>
                </a:cxn>
                <a:cxn ang="T120">
                  <a:pos x="T44" y="T45"/>
                </a:cxn>
                <a:cxn ang="T121">
                  <a:pos x="T46" y="T47"/>
                </a:cxn>
                <a:cxn ang="T122">
                  <a:pos x="T48" y="T49"/>
                </a:cxn>
                <a:cxn ang="T123">
                  <a:pos x="T50" y="T51"/>
                </a:cxn>
                <a:cxn ang="T124">
                  <a:pos x="T52" y="T53"/>
                </a:cxn>
                <a:cxn ang="T125">
                  <a:pos x="T54" y="T55"/>
                </a:cxn>
                <a:cxn ang="T126">
                  <a:pos x="T56" y="T57"/>
                </a:cxn>
                <a:cxn ang="T127">
                  <a:pos x="T58" y="T59"/>
                </a:cxn>
                <a:cxn ang="T128">
                  <a:pos x="T60" y="T61"/>
                </a:cxn>
                <a:cxn ang="T129">
                  <a:pos x="T62" y="T63"/>
                </a:cxn>
                <a:cxn ang="T130">
                  <a:pos x="T64" y="T65"/>
                </a:cxn>
                <a:cxn ang="T131">
                  <a:pos x="T66" y="T67"/>
                </a:cxn>
                <a:cxn ang="T132">
                  <a:pos x="T68" y="T69"/>
                </a:cxn>
                <a:cxn ang="T133">
                  <a:pos x="T70" y="T71"/>
                </a:cxn>
                <a:cxn ang="T134">
                  <a:pos x="T72" y="T73"/>
                </a:cxn>
                <a:cxn ang="T135">
                  <a:pos x="T74" y="T75"/>
                </a:cxn>
                <a:cxn ang="T136">
                  <a:pos x="T76" y="T77"/>
                </a:cxn>
                <a:cxn ang="T137">
                  <a:pos x="T78" y="T79"/>
                </a:cxn>
                <a:cxn ang="T138">
                  <a:pos x="T80" y="T81"/>
                </a:cxn>
                <a:cxn ang="T139">
                  <a:pos x="T82" y="T83"/>
                </a:cxn>
                <a:cxn ang="T140">
                  <a:pos x="T84" y="T85"/>
                </a:cxn>
                <a:cxn ang="T141">
                  <a:pos x="T86" y="T87"/>
                </a:cxn>
                <a:cxn ang="T142">
                  <a:pos x="T88" y="T89"/>
                </a:cxn>
                <a:cxn ang="T143">
                  <a:pos x="T90" y="T91"/>
                </a:cxn>
                <a:cxn ang="T144">
                  <a:pos x="T92" y="T93"/>
                </a:cxn>
                <a:cxn ang="T145">
                  <a:pos x="T94" y="T95"/>
                </a:cxn>
                <a:cxn ang="T146">
                  <a:pos x="T96" y="T97"/>
                </a:cxn>
              </a:cxnLst>
              <a:rect l="0" t="0" r="r" b="b"/>
              <a:pathLst>
                <a:path w="5561" h="3447">
                  <a:moveTo>
                    <a:pt x="5555" y="1007"/>
                  </a:moveTo>
                  <a:lnTo>
                    <a:pt x="5561" y="929"/>
                  </a:lnTo>
                  <a:lnTo>
                    <a:pt x="5555" y="851"/>
                  </a:lnTo>
                  <a:lnTo>
                    <a:pt x="5537" y="773"/>
                  </a:lnTo>
                  <a:lnTo>
                    <a:pt x="5501" y="701"/>
                  </a:lnTo>
                  <a:lnTo>
                    <a:pt x="5453" y="629"/>
                  </a:lnTo>
                  <a:lnTo>
                    <a:pt x="5399" y="563"/>
                  </a:lnTo>
                  <a:lnTo>
                    <a:pt x="5327" y="492"/>
                  </a:lnTo>
                  <a:lnTo>
                    <a:pt x="5244" y="432"/>
                  </a:lnTo>
                  <a:lnTo>
                    <a:pt x="5148" y="366"/>
                  </a:lnTo>
                  <a:lnTo>
                    <a:pt x="5040" y="306"/>
                  </a:lnTo>
                  <a:lnTo>
                    <a:pt x="4921" y="252"/>
                  </a:lnTo>
                  <a:lnTo>
                    <a:pt x="4795" y="198"/>
                  </a:lnTo>
                  <a:lnTo>
                    <a:pt x="4652" y="144"/>
                  </a:lnTo>
                  <a:lnTo>
                    <a:pt x="4502" y="90"/>
                  </a:lnTo>
                  <a:lnTo>
                    <a:pt x="4341" y="48"/>
                  </a:lnTo>
                  <a:lnTo>
                    <a:pt x="4167" y="0"/>
                  </a:lnTo>
                  <a:lnTo>
                    <a:pt x="4000" y="0"/>
                  </a:lnTo>
                  <a:lnTo>
                    <a:pt x="4185" y="42"/>
                  </a:lnTo>
                  <a:lnTo>
                    <a:pt x="4359" y="90"/>
                  </a:lnTo>
                  <a:lnTo>
                    <a:pt x="4520" y="138"/>
                  </a:lnTo>
                  <a:lnTo>
                    <a:pt x="4670" y="192"/>
                  </a:lnTo>
                  <a:lnTo>
                    <a:pt x="4807" y="246"/>
                  </a:lnTo>
                  <a:lnTo>
                    <a:pt x="4933" y="306"/>
                  </a:lnTo>
                  <a:lnTo>
                    <a:pt x="5046" y="366"/>
                  </a:lnTo>
                  <a:lnTo>
                    <a:pt x="5148" y="426"/>
                  </a:lnTo>
                  <a:lnTo>
                    <a:pt x="5238" y="492"/>
                  </a:lnTo>
                  <a:lnTo>
                    <a:pt x="5315" y="557"/>
                  </a:lnTo>
                  <a:lnTo>
                    <a:pt x="5381" y="629"/>
                  </a:lnTo>
                  <a:lnTo>
                    <a:pt x="5429" y="701"/>
                  </a:lnTo>
                  <a:lnTo>
                    <a:pt x="5465" y="779"/>
                  </a:lnTo>
                  <a:lnTo>
                    <a:pt x="5489" y="851"/>
                  </a:lnTo>
                  <a:lnTo>
                    <a:pt x="5495" y="935"/>
                  </a:lnTo>
                  <a:lnTo>
                    <a:pt x="5489" y="1013"/>
                  </a:lnTo>
                  <a:lnTo>
                    <a:pt x="5471" y="1091"/>
                  </a:lnTo>
                  <a:lnTo>
                    <a:pt x="5441" y="1163"/>
                  </a:lnTo>
                  <a:lnTo>
                    <a:pt x="5399" y="1241"/>
                  </a:lnTo>
                  <a:lnTo>
                    <a:pt x="5345" y="1319"/>
                  </a:lnTo>
                  <a:lnTo>
                    <a:pt x="5280" y="1397"/>
                  </a:lnTo>
                  <a:lnTo>
                    <a:pt x="5202" y="1475"/>
                  </a:lnTo>
                  <a:lnTo>
                    <a:pt x="5118" y="1553"/>
                  </a:lnTo>
                  <a:lnTo>
                    <a:pt x="5017" y="1630"/>
                  </a:lnTo>
                  <a:lnTo>
                    <a:pt x="4909" y="1708"/>
                  </a:lnTo>
                  <a:lnTo>
                    <a:pt x="4789" y="1786"/>
                  </a:lnTo>
                  <a:lnTo>
                    <a:pt x="4664" y="1870"/>
                  </a:lnTo>
                  <a:lnTo>
                    <a:pt x="4526" y="1948"/>
                  </a:lnTo>
                  <a:lnTo>
                    <a:pt x="4377" y="2026"/>
                  </a:lnTo>
                  <a:lnTo>
                    <a:pt x="4215" y="2104"/>
                  </a:lnTo>
                  <a:lnTo>
                    <a:pt x="4048" y="2182"/>
                  </a:lnTo>
                  <a:lnTo>
                    <a:pt x="3875" y="2260"/>
                  </a:lnTo>
                  <a:lnTo>
                    <a:pt x="3689" y="2338"/>
                  </a:lnTo>
                  <a:lnTo>
                    <a:pt x="3498" y="2416"/>
                  </a:lnTo>
                  <a:lnTo>
                    <a:pt x="3295" y="2488"/>
                  </a:lnTo>
                  <a:lnTo>
                    <a:pt x="3085" y="2566"/>
                  </a:lnTo>
                  <a:lnTo>
                    <a:pt x="2864" y="2644"/>
                  </a:lnTo>
                  <a:lnTo>
                    <a:pt x="2643" y="2715"/>
                  </a:lnTo>
                  <a:lnTo>
                    <a:pt x="2410" y="2793"/>
                  </a:lnTo>
                  <a:lnTo>
                    <a:pt x="2164" y="2865"/>
                  </a:lnTo>
                  <a:lnTo>
                    <a:pt x="1919" y="2937"/>
                  </a:lnTo>
                  <a:lnTo>
                    <a:pt x="1662" y="3009"/>
                  </a:lnTo>
                  <a:lnTo>
                    <a:pt x="1399" y="3075"/>
                  </a:lnTo>
                  <a:lnTo>
                    <a:pt x="1136" y="3147"/>
                  </a:lnTo>
                  <a:lnTo>
                    <a:pt x="861" y="3213"/>
                  </a:lnTo>
                  <a:lnTo>
                    <a:pt x="580" y="3279"/>
                  </a:lnTo>
                  <a:lnTo>
                    <a:pt x="0" y="3411"/>
                  </a:lnTo>
                  <a:lnTo>
                    <a:pt x="0" y="3447"/>
                  </a:lnTo>
                  <a:lnTo>
                    <a:pt x="586" y="3315"/>
                  </a:lnTo>
                  <a:lnTo>
                    <a:pt x="867" y="3249"/>
                  </a:lnTo>
                  <a:lnTo>
                    <a:pt x="1148" y="3177"/>
                  </a:lnTo>
                  <a:lnTo>
                    <a:pt x="1417" y="3105"/>
                  </a:lnTo>
                  <a:lnTo>
                    <a:pt x="1680" y="3039"/>
                  </a:lnTo>
                  <a:lnTo>
                    <a:pt x="1937" y="2961"/>
                  </a:lnTo>
                  <a:lnTo>
                    <a:pt x="2188" y="2889"/>
                  </a:lnTo>
                  <a:lnTo>
                    <a:pt x="2434" y="2817"/>
                  </a:lnTo>
                  <a:lnTo>
                    <a:pt x="2673" y="2739"/>
                  </a:lnTo>
                  <a:lnTo>
                    <a:pt x="2900" y="2668"/>
                  </a:lnTo>
                  <a:lnTo>
                    <a:pt x="3121" y="2590"/>
                  </a:lnTo>
                  <a:lnTo>
                    <a:pt x="3330" y="2512"/>
                  </a:lnTo>
                  <a:lnTo>
                    <a:pt x="3534" y="2434"/>
                  </a:lnTo>
                  <a:lnTo>
                    <a:pt x="3731" y="2356"/>
                  </a:lnTo>
                  <a:lnTo>
                    <a:pt x="3916" y="2278"/>
                  </a:lnTo>
                  <a:lnTo>
                    <a:pt x="4096" y="2200"/>
                  </a:lnTo>
                  <a:lnTo>
                    <a:pt x="4263" y="2116"/>
                  </a:lnTo>
                  <a:lnTo>
                    <a:pt x="4425" y="2038"/>
                  </a:lnTo>
                  <a:lnTo>
                    <a:pt x="4574" y="1960"/>
                  </a:lnTo>
                  <a:lnTo>
                    <a:pt x="4718" y="1876"/>
                  </a:lnTo>
                  <a:lnTo>
                    <a:pt x="4849" y="1798"/>
                  </a:lnTo>
                  <a:lnTo>
                    <a:pt x="4969" y="1720"/>
                  </a:lnTo>
                  <a:lnTo>
                    <a:pt x="5076" y="1636"/>
                  </a:lnTo>
                  <a:lnTo>
                    <a:pt x="5178" y="1559"/>
                  </a:lnTo>
                  <a:lnTo>
                    <a:pt x="5262" y="1481"/>
                  </a:lnTo>
                  <a:lnTo>
                    <a:pt x="5339" y="1397"/>
                  </a:lnTo>
                  <a:lnTo>
                    <a:pt x="5405" y="1319"/>
                  </a:lnTo>
                  <a:lnTo>
                    <a:pt x="5459" y="1241"/>
                  </a:lnTo>
                  <a:lnTo>
                    <a:pt x="5507" y="1163"/>
                  </a:lnTo>
                  <a:lnTo>
                    <a:pt x="5537" y="1085"/>
                  </a:lnTo>
                  <a:lnTo>
                    <a:pt x="5555" y="1007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8" name="Freeform 6"/>
            <p:cNvSpPr>
              <a:spLocks/>
            </p:cNvSpPr>
            <p:nvPr/>
          </p:nvSpPr>
          <p:spPr bwMode="hidden">
            <a:xfrm>
              <a:off x="4942" y="0"/>
              <a:ext cx="816" cy="276"/>
            </a:xfrm>
            <a:custGeom>
              <a:avLst/>
              <a:gdLst/>
              <a:ahLst/>
              <a:cxnLst>
                <a:cxn ang="0">
                  <a:pos x="813" y="222"/>
                </a:cxn>
                <a:cxn ang="0">
                  <a:pos x="670" y="162"/>
                </a:cxn>
                <a:cxn ang="0">
                  <a:pos x="514" y="108"/>
                </a:cxn>
                <a:cxn ang="0">
                  <a:pos x="347" y="54"/>
                </a:cxn>
                <a:cxn ang="0">
                  <a:pos x="167" y="0"/>
                </a:cxn>
                <a:cxn ang="0">
                  <a:pos x="0" y="0"/>
                </a:cxn>
                <a:cxn ang="0">
                  <a:pos x="227" y="60"/>
                </a:cxn>
                <a:cxn ang="0">
                  <a:pos x="442" y="132"/>
                </a:cxn>
                <a:cxn ang="0">
                  <a:pos x="634" y="204"/>
                </a:cxn>
                <a:cxn ang="0">
                  <a:pos x="813" y="276"/>
                </a:cxn>
                <a:cxn ang="0">
                  <a:pos x="813" y="222"/>
                </a:cxn>
                <a:cxn ang="0">
                  <a:pos x="813" y="222"/>
                </a:cxn>
              </a:cxnLst>
              <a:rect l="0" t="0" r="r" b="b"/>
              <a:pathLst>
                <a:path w="813" h="276">
                  <a:moveTo>
                    <a:pt x="813" y="222"/>
                  </a:moveTo>
                  <a:lnTo>
                    <a:pt x="670" y="162"/>
                  </a:lnTo>
                  <a:lnTo>
                    <a:pt x="514" y="108"/>
                  </a:lnTo>
                  <a:lnTo>
                    <a:pt x="347" y="54"/>
                  </a:lnTo>
                  <a:lnTo>
                    <a:pt x="167" y="0"/>
                  </a:lnTo>
                  <a:lnTo>
                    <a:pt x="0" y="0"/>
                  </a:lnTo>
                  <a:lnTo>
                    <a:pt x="227" y="60"/>
                  </a:lnTo>
                  <a:lnTo>
                    <a:pt x="442" y="132"/>
                  </a:lnTo>
                  <a:lnTo>
                    <a:pt x="634" y="204"/>
                  </a:lnTo>
                  <a:lnTo>
                    <a:pt x="813" y="276"/>
                  </a:lnTo>
                  <a:lnTo>
                    <a:pt x="813" y="222"/>
                  </a:lnTo>
                  <a:lnTo>
                    <a:pt x="813" y="222"/>
                  </a:ln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5000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0" cmpd="sng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fi-FI"/>
            </a:p>
          </p:txBody>
        </p:sp>
        <p:sp>
          <p:nvSpPr>
            <p:cNvPr id="9" name="Freeform 7"/>
            <p:cNvSpPr>
              <a:spLocks/>
            </p:cNvSpPr>
            <p:nvPr/>
          </p:nvSpPr>
          <p:spPr bwMode="hidden">
            <a:xfrm>
              <a:off x="0" y="1984"/>
              <a:ext cx="5758" cy="2098"/>
            </a:xfrm>
            <a:custGeom>
              <a:avLst/>
              <a:gdLst>
                <a:gd name="T0" fmla="*/ 5794 w 5740"/>
                <a:gd name="T1" fmla="*/ 0 h 2098"/>
                <a:gd name="T2" fmla="*/ 5692 w 5740"/>
                <a:gd name="T3" fmla="*/ 72 h 2098"/>
                <a:gd name="T4" fmla="*/ 5588 w 5740"/>
                <a:gd name="T5" fmla="*/ 138 h 2098"/>
                <a:gd name="T6" fmla="*/ 5474 w 5740"/>
                <a:gd name="T7" fmla="*/ 210 h 2098"/>
                <a:gd name="T8" fmla="*/ 5355 w 5740"/>
                <a:gd name="T9" fmla="*/ 276 h 2098"/>
                <a:gd name="T10" fmla="*/ 5100 w 5740"/>
                <a:gd name="T11" fmla="*/ 414 h 2098"/>
                <a:gd name="T12" fmla="*/ 4822 w 5740"/>
                <a:gd name="T13" fmla="*/ 552 h 2098"/>
                <a:gd name="T14" fmla="*/ 4520 w 5740"/>
                <a:gd name="T15" fmla="*/ 690 h 2098"/>
                <a:gd name="T16" fmla="*/ 4201 w 5740"/>
                <a:gd name="T17" fmla="*/ 827 h 2098"/>
                <a:gd name="T18" fmla="*/ 3863 w 5740"/>
                <a:gd name="T19" fmla="*/ 959 h 2098"/>
                <a:gd name="T20" fmla="*/ 3501 w 5740"/>
                <a:gd name="T21" fmla="*/ 1091 h 2098"/>
                <a:gd name="T22" fmla="*/ 3121 w 5740"/>
                <a:gd name="T23" fmla="*/ 1223 h 2098"/>
                <a:gd name="T24" fmla="*/ 2722 w 5740"/>
                <a:gd name="T25" fmla="*/ 1355 h 2098"/>
                <a:gd name="T26" fmla="*/ 2305 w 5740"/>
                <a:gd name="T27" fmla="*/ 1481 h 2098"/>
                <a:gd name="T28" fmla="*/ 1878 w 5740"/>
                <a:gd name="T29" fmla="*/ 1601 h 2098"/>
                <a:gd name="T30" fmla="*/ 1429 w 5740"/>
                <a:gd name="T31" fmla="*/ 1721 h 2098"/>
                <a:gd name="T32" fmla="*/ 966 w 5740"/>
                <a:gd name="T33" fmla="*/ 1834 h 2098"/>
                <a:gd name="T34" fmla="*/ 490 w 5740"/>
                <a:gd name="T35" fmla="*/ 1948 h 2098"/>
                <a:gd name="T36" fmla="*/ 0 w 5740"/>
                <a:gd name="T37" fmla="*/ 2056 h 2098"/>
                <a:gd name="T38" fmla="*/ 0 w 5740"/>
                <a:gd name="T39" fmla="*/ 2098 h 2098"/>
                <a:gd name="T40" fmla="*/ 483 w 5740"/>
                <a:gd name="T41" fmla="*/ 1990 h 2098"/>
                <a:gd name="T42" fmla="*/ 960 w 5740"/>
                <a:gd name="T43" fmla="*/ 1882 h 2098"/>
                <a:gd name="T44" fmla="*/ 1417 w 5740"/>
                <a:gd name="T45" fmla="*/ 1763 h 2098"/>
                <a:gd name="T46" fmla="*/ 1860 w 5740"/>
                <a:gd name="T47" fmla="*/ 1649 h 2098"/>
                <a:gd name="T48" fmla="*/ 2287 w 5740"/>
                <a:gd name="T49" fmla="*/ 1523 h 2098"/>
                <a:gd name="T50" fmla="*/ 2703 w 5740"/>
                <a:gd name="T51" fmla="*/ 1397 h 2098"/>
                <a:gd name="T52" fmla="*/ 3097 w 5740"/>
                <a:gd name="T53" fmla="*/ 1271 h 2098"/>
                <a:gd name="T54" fmla="*/ 3477 w 5740"/>
                <a:gd name="T55" fmla="*/ 1139 h 2098"/>
                <a:gd name="T56" fmla="*/ 3839 w 5740"/>
                <a:gd name="T57" fmla="*/ 1007 h 2098"/>
                <a:gd name="T58" fmla="*/ 4177 w 5740"/>
                <a:gd name="T59" fmla="*/ 875 h 2098"/>
                <a:gd name="T60" fmla="*/ 4502 w 5740"/>
                <a:gd name="T61" fmla="*/ 737 h 2098"/>
                <a:gd name="T62" fmla="*/ 4804 w 5740"/>
                <a:gd name="T63" fmla="*/ 600 h 2098"/>
                <a:gd name="T64" fmla="*/ 5088 w 5740"/>
                <a:gd name="T65" fmla="*/ 462 h 2098"/>
                <a:gd name="T66" fmla="*/ 5343 w 5740"/>
                <a:gd name="T67" fmla="*/ 324 h 2098"/>
                <a:gd name="T68" fmla="*/ 5582 w 5740"/>
                <a:gd name="T69" fmla="*/ 186 h 2098"/>
                <a:gd name="T70" fmla="*/ 5794 w 5740"/>
                <a:gd name="T71" fmla="*/ 48 h 2098"/>
                <a:gd name="T72" fmla="*/ 5794 w 5740"/>
                <a:gd name="T73" fmla="*/ 0 h 2098"/>
                <a:gd name="T74" fmla="*/ 5794 w 5740"/>
                <a:gd name="T75" fmla="*/ 0 h 2098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</a:gdLst>
              <a:ahLst/>
              <a:cxnLst>
                <a:cxn ang="T76">
                  <a:pos x="T0" y="T1"/>
                </a:cxn>
                <a:cxn ang="T77">
                  <a:pos x="T2" y="T3"/>
                </a:cxn>
                <a:cxn ang="T78">
                  <a:pos x="T4" y="T5"/>
                </a:cxn>
                <a:cxn ang="T79">
                  <a:pos x="T6" y="T7"/>
                </a:cxn>
                <a:cxn ang="T80">
                  <a:pos x="T8" y="T9"/>
                </a:cxn>
                <a:cxn ang="T81">
                  <a:pos x="T10" y="T11"/>
                </a:cxn>
                <a:cxn ang="T82">
                  <a:pos x="T12" y="T13"/>
                </a:cxn>
                <a:cxn ang="T83">
                  <a:pos x="T14" y="T15"/>
                </a:cxn>
                <a:cxn ang="T84">
                  <a:pos x="T16" y="T17"/>
                </a:cxn>
                <a:cxn ang="T85">
                  <a:pos x="T18" y="T19"/>
                </a:cxn>
                <a:cxn ang="T86">
                  <a:pos x="T20" y="T21"/>
                </a:cxn>
                <a:cxn ang="T87">
                  <a:pos x="T22" y="T23"/>
                </a:cxn>
                <a:cxn ang="T88">
                  <a:pos x="T24" y="T25"/>
                </a:cxn>
                <a:cxn ang="T89">
                  <a:pos x="T26" y="T27"/>
                </a:cxn>
                <a:cxn ang="T90">
                  <a:pos x="T28" y="T29"/>
                </a:cxn>
                <a:cxn ang="T91">
                  <a:pos x="T30" y="T31"/>
                </a:cxn>
                <a:cxn ang="T92">
                  <a:pos x="T32" y="T33"/>
                </a:cxn>
                <a:cxn ang="T93">
                  <a:pos x="T34" y="T35"/>
                </a:cxn>
                <a:cxn ang="T94">
                  <a:pos x="T36" y="T37"/>
                </a:cxn>
                <a:cxn ang="T95">
                  <a:pos x="T38" y="T39"/>
                </a:cxn>
                <a:cxn ang="T96">
                  <a:pos x="T40" y="T41"/>
                </a:cxn>
                <a:cxn ang="T97">
                  <a:pos x="T42" y="T43"/>
                </a:cxn>
                <a:cxn ang="T98">
                  <a:pos x="T44" y="T45"/>
                </a:cxn>
                <a:cxn ang="T99">
                  <a:pos x="T46" y="T47"/>
                </a:cxn>
                <a:cxn ang="T100">
                  <a:pos x="T48" y="T49"/>
                </a:cxn>
                <a:cxn ang="T101">
                  <a:pos x="T50" y="T51"/>
                </a:cxn>
                <a:cxn ang="T102">
                  <a:pos x="T52" y="T53"/>
                </a:cxn>
                <a:cxn ang="T103">
                  <a:pos x="T54" y="T55"/>
                </a:cxn>
                <a:cxn ang="T104">
                  <a:pos x="T56" y="T57"/>
                </a:cxn>
                <a:cxn ang="T105">
                  <a:pos x="T58" y="T59"/>
                </a:cxn>
                <a:cxn ang="T106">
                  <a:pos x="T60" y="T61"/>
                </a:cxn>
                <a:cxn ang="T107">
                  <a:pos x="T62" y="T63"/>
                </a:cxn>
                <a:cxn ang="T108">
                  <a:pos x="T64" y="T65"/>
                </a:cxn>
                <a:cxn ang="T109">
                  <a:pos x="T66" y="T67"/>
                </a:cxn>
                <a:cxn ang="T110">
                  <a:pos x="T68" y="T69"/>
                </a:cxn>
                <a:cxn ang="T111">
                  <a:pos x="T70" y="T71"/>
                </a:cxn>
                <a:cxn ang="T112">
                  <a:pos x="T72" y="T73"/>
                </a:cxn>
                <a:cxn ang="T113">
                  <a:pos x="T74" y="T75"/>
                </a:cxn>
              </a:cxnLst>
              <a:rect l="0" t="0" r="r" b="b"/>
              <a:pathLst>
                <a:path w="5740" h="2098">
                  <a:moveTo>
                    <a:pt x="5740" y="0"/>
                  </a:moveTo>
                  <a:lnTo>
                    <a:pt x="5638" y="72"/>
                  </a:lnTo>
                  <a:lnTo>
                    <a:pt x="5537" y="138"/>
                  </a:lnTo>
                  <a:lnTo>
                    <a:pt x="5423" y="210"/>
                  </a:lnTo>
                  <a:lnTo>
                    <a:pt x="5304" y="276"/>
                  </a:lnTo>
                  <a:lnTo>
                    <a:pt x="5052" y="414"/>
                  </a:lnTo>
                  <a:lnTo>
                    <a:pt x="4777" y="552"/>
                  </a:lnTo>
                  <a:lnTo>
                    <a:pt x="4478" y="690"/>
                  </a:lnTo>
                  <a:lnTo>
                    <a:pt x="4162" y="827"/>
                  </a:lnTo>
                  <a:lnTo>
                    <a:pt x="3827" y="959"/>
                  </a:lnTo>
                  <a:lnTo>
                    <a:pt x="3468" y="1091"/>
                  </a:lnTo>
                  <a:lnTo>
                    <a:pt x="3091" y="1223"/>
                  </a:lnTo>
                  <a:lnTo>
                    <a:pt x="2697" y="1355"/>
                  </a:lnTo>
                  <a:lnTo>
                    <a:pt x="2284" y="1481"/>
                  </a:lnTo>
                  <a:lnTo>
                    <a:pt x="1860" y="1601"/>
                  </a:lnTo>
                  <a:lnTo>
                    <a:pt x="1417" y="1721"/>
                  </a:lnTo>
                  <a:lnTo>
                    <a:pt x="957" y="1834"/>
                  </a:lnTo>
                  <a:lnTo>
                    <a:pt x="484" y="1948"/>
                  </a:lnTo>
                  <a:lnTo>
                    <a:pt x="0" y="2056"/>
                  </a:lnTo>
                  <a:lnTo>
                    <a:pt x="0" y="2098"/>
                  </a:lnTo>
                  <a:lnTo>
                    <a:pt x="478" y="1990"/>
                  </a:lnTo>
                  <a:lnTo>
                    <a:pt x="951" y="1882"/>
                  </a:lnTo>
                  <a:lnTo>
                    <a:pt x="1405" y="1763"/>
                  </a:lnTo>
                  <a:lnTo>
                    <a:pt x="1842" y="1649"/>
                  </a:lnTo>
                  <a:lnTo>
                    <a:pt x="2266" y="1523"/>
                  </a:lnTo>
                  <a:lnTo>
                    <a:pt x="2679" y="1397"/>
                  </a:lnTo>
                  <a:lnTo>
                    <a:pt x="3067" y="1271"/>
                  </a:lnTo>
                  <a:lnTo>
                    <a:pt x="3444" y="1139"/>
                  </a:lnTo>
                  <a:lnTo>
                    <a:pt x="3803" y="1007"/>
                  </a:lnTo>
                  <a:lnTo>
                    <a:pt x="4138" y="875"/>
                  </a:lnTo>
                  <a:lnTo>
                    <a:pt x="4460" y="737"/>
                  </a:lnTo>
                  <a:lnTo>
                    <a:pt x="4759" y="600"/>
                  </a:lnTo>
                  <a:lnTo>
                    <a:pt x="5040" y="462"/>
                  </a:lnTo>
                  <a:lnTo>
                    <a:pt x="5292" y="324"/>
                  </a:lnTo>
                  <a:lnTo>
                    <a:pt x="5531" y="186"/>
                  </a:lnTo>
                  <a:lnTo>
                    <a:pt x="5740" y="48"/>
                  </a:lnTo>
                  <a:lnTo>
                    <a:pt x="574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10" name="Freeform 8"/>
            <p:cNvSpPr>
              <a:spLocks/>
            </p:cNvSpPr>
            <p:nvPr/>
          </p:nvSpPr>
          <p:spPr bwMode="hidden">
            <a:xfrm>
              <a:off x="0" y="102"/>
              <a:ext cx="1961" cy="1265"/>
            </a:xfrm>
            <a:custGeom>
              <a:avLst/>
              <a:gdLst>
                <a:gd name="T0" fmla="*/ 1973 w 1955"/>
                <a:gd name="T1" fmla="*/ 485 h 1265"/>
                <a:gd name="T2" fmla="*/ 1919 w 1955"/>
                <a:gd name="T3" fmla="*/ 390 h 1265"/>
                <a:gd name="T4" fmla="*/ 1785 w 1955"/>
                <a:gd name="T5" fmla="*/ 306 h 1265"/>
                <a:gd name="T6" fmla="*/ 1594 w 1955"/>
                <a:gd name="T7" fmla="*/ 228 h 1265"/>
                <a:gd name="T8" fmla="*/ 1339 w 1955"/>
                <a:gd name="T9" fmla="*/ 162 h 1265"/>
                <a:gd name="T10" fmla="*/ 1019 w 1955"/>
                <a:gd name="T11" fmla="*/ 102 h 1265"/>
                <a:gd name="T12" fmla="*/ 652 w 1955"/>
                <a:gd name="T13" fmla="*/ 54 h 1265"/>
                <a:gd name="T14" fmla="*/ 230 w 1955"/>
                <a:gd name="T15" fmla="*/ 18 h 1265"/>
                <a:gd name="T16" fmla="*/ 0 w 1955"/>
                <a:gd name="T17" fmla="*/ 12 h 1265"/>
                <a:gd name="T18" fmla="*/ 434 w 1955"/>
                <a:gd name="T19" fmla="*/ 48 h 1265"/>
                <a:gd name="T20" fmla="*/ 821 w 1955"/>
                <a:gd name="T21" fmla="*/ 90 h 1265"/>
                <a:gd name="T22" fmla="*/ 1160 w 1955"/>
                <a:gd name="T23" fmla="*/ 144 h 1265"/>
                <a:gd name="T24" fmla="*/ 1435 w 1955"/>
                <a:gd name="T25" fmla="*/ 204 h 1265"/>
                <a:gd name="T26" fmla="*/ 1653 w 1955"/>
                <a:gd name="T27" fmla="*/ 276 h 1265"/>
                <a:gd name="T28" fmla="*/ 1812 w 1955"/>
                <a:gd name="T29" fmla="*/ 360 h 1265"/>
                <a:gd name="T30" fmla="*/ 1901 w 1955"/>
                <a:gd name="T31" fmla="*/ 443 h 1265"/>
                <a:gd name="T32" fmla="*/ 1919 w 1955"/>
                <a:gd name="T33" fmla="*/ 539 h 1265"/>
                <a:gd name="T34" fmla="*/ 1872 w 1955"/>
                <a:gd name="T35" fmla="*/ 629 h 1265"/>
                <a:gd name="T36" fmla="*/ 1761 w 1955"/>
                <a:gd name="T37" fmla="*/ 719 h 1265"/>
                <a:gd name="T38" fmla="*/ 1594 w 1955"/>
                <a:gd name="T39" fmla="*/ 809 h 1265"/>
                <a:gd name="T40" fmla="*/ 1369 w 1955"/>
                <a:gd name="T41" fmla="*/ 899 h 1265"/>
                <a:gd name="T42" fmla="*/ 1097 w 1955"/>
                <a:gd name="T43" fmla="*/ 989 h 1265"/>
                <a:gd name="T44" fmla="*/ 771 w 1955"/>
                <a:gd name="T45" fmla="*/ 1073 h 1265"/>
                <a:gd name="T46" fmla="*/ 410 w 1955"/>
                <a:gd name="T47" fmla="*/ 1157 h 1265"/>
                <a:gd name="T48" fmla="*/ 0 w 1955"/>
                <a:gd name="T49" fmla="*/ 1241 h 1265"/>
                <a:gd name="T50" fmla="*/ 218 w 1955"/>
                <a:gd name="T51" fmla="*/ 1223 h 1265"/>
                <a:gd name="T52" fmla="*/ 616 w 1955"/>
                <a:gd name="T53" fmla="*/ 1139 h 1265"/>
                <a:gd name="T54" fmla="*/ 966 w 1955"/>
                <a:gd name="T55" fmla="*/ 1049 h 1265"/>
                <a:gd name="T56" fmla="*/ 1274 w 1955"/>
                <a:gd name="T57" fmla="*/ 959 h 1265"/>
                <a:gd name="T58" fmla="*/ 1528 w 1955"/>
                <a:gd name="T59" fmla="*/ 863 h 1265"/>
                <a:gd name="T60" fmla="*/ 1731 w 1955"/>
                <a:gd name="T61" fmla="*/ 767 h 1265"/>
                <a:gd name="T62" fmla="*/ 1878 w 1955"/>
                <a:gd name="T63" fmla="*/ 677 h 1265"/>
                <a:gd name="T64" fmla="*/ 1955 w 1955"/>
                <a:gd name="T65" fmla="*/ 581 h 1265"/>
                <a:gd name="T66" fmla="*/ 1973 w 1955"/>
                <a:gd name="T67" fmla="*/ 533 h 1265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0" t="0" r="r" b="b"/>
              <a:pathLst>
                <a:path w="1955" h="1265">
                  <a:moveTo>
                    <a:pt x="1955" y="533"/>
                  </a:moveTo>
                  <a:lnTo>
                    <a:pt x="1955" y="485"/>
                  </a:lnTo>
                  <a:lnTo>
                    <a:pt x="1937" y="438"/>
                  </a:lnTo>
                  <a:lnTo>
                    <a:pt x="1901" y="390"/>
                  </a:lnTo>
                  <a:lnTo>
                    <a:pt x="1842" y="348"/>
                  </a:lnTo>
                  <a:lnTo>
                    <a:pt x="1770" y="306"/>
                  </a:lnTo>
                  <a:lnTo>
                    <a:pt x="1686" y="270"/>
                  </a:lnTo>
                  <a:lnTo>
                    <a:pt x="1579" y="228"/>
                  </a:lnTo>
                  <a:lnTo>
                    <a:pt x="1459" y="198"/>
                  </a:lnTo>
                  <a:lnTo>
                    <a:pt x="1327" y="162"/>
                  </a:lnTo>
                  <a:lnTo>
                    <a:pt x="1178" y="132"/>
                  </a:lnTo>
                  <a:lnTo>
                    <a:pt x="1010" y="102"/>
                  </a:lnTo>
                  <a:lnTo>
                    <a:pt x="837" y="78"/>
                  </a:lnTo>
                  <a:lnTo>
                    <a:pt x="646" y="54"/>
                  </a:lnTo>
                  <a:lnTo>
                    <a:pt x="442" y="36"/>
                  </a:lnTo>
                  <a:lnTo>
                    <a:pt x="227" y="18"/>
                  </a:lnTo>
                  <a:lnTo>
                    <a:pt x="0" y="0"/>
                  </a:lnTo>
                  <a:lnTo>
                    <a:pt x="0" y="12"/>
                  </a:lnTo>
                  <a:lnTo>
                    <a:pt x="221" y="30"/>
                  </a:lnTo>
                  <a:lnTo>
                    <a:pt x="431" y="48"/>
                  </a:lnTo>
                  <a:lnTo>
                    <a:pt x="628" y="66"/>
                  </a:lnTo>
                  <a:lnTo>
                    <a:pt x="813" y="90"/>
                  </a:lnTo>
                  <a:lnTo>
                    <a:pt x="987" y="114"/>
                  </a:lnTo>
                  <a:lnTo>
                    <a:pt x="1148" y="144"/>
                  </a:lnTo>
                  <a:lnTo>
                    <a:pt x="1292" y="174"/>
                  </a:lnTo>
                  <a:lnTo>
                    <a:pt x="1423" y="204"/>
                  </a:lnTo>
                  <a:lnTo>
                    <a:pt x="1537" y="240"/>
                  </a:lnTo>
                  <a:lnTo>
                    <a:pt x="1638" y="276"/>
                  </a:lnTo>
                  <a:lnTo>
                    <a:pt x="1728" y="318"/>
                  </a:lnTo>
                  <a:lnTo>
                    <a:pt x="1794" y="360"/>
                  </a:lnTo>
                  <a:lnTo>
                    <a:pt x="1848" y="402"/>
                  </a:lnTo>
                  <a:lnTo>
                    <a:pt x="1883" y="443"/>
                  </a:lnTo>
                  <a:lnTo>
                    <a:pt x="1901" y="491"/>
                  </a:lnTo>
                  <a:lnTo>
                    <a:pt x="1901" y="539"/>
                  </a:lnTo>
                  <a:lnTo>
                    <a:pt x="1883" y="587"/>
                  </a:lnTo>
                  <a:lnTo>
                    <a:pt x="1854" y="629"/>
                  </a:lnTo>
                  <a:lnTo>
                    <a:pt x="1806" y="677"/>
                  </a:lnTo>
                  <a:lnTo>
                    <a:pt x="1746" y="719"/>
                  </a:lnTo>
                  <a:lnTo>
                    <a:pt x="1668" y="767"/>
                  </a:lnTo>
                  <a:lnTo>
                    <a:pt x="1579" y="809"/>
                  </a:lnTo>
                  <a:lnTo>
                    <a:pt x="1471" y="857"/>
                  </a:lnTo>
                  <a:lnTo>
                    <a:pt x="1357" y="899"/>
                  </a:lnTo>
                  <a:lnTo>
                    <a:pt x="1226" y="941"/>
                  </a:lnTo>
                  <a:lnTo>
                    <a:pt x="1088" y="989"/>
                  </a:lnTo>
                  <a:lnTo>
                    <a:pt x="933" y="1031"/>
                  </a:lnTo>
                  <a:lnTo>
                    <a:pt x="765" y="1073"/>
                  </a:lnTo>
                  <a:lnTo>
                    <a:pt x="592" y="1115"/>
                  </a:lnTo>
                  <a:lnTo>
                    <a:pt x="407" y="1157"/>
                  </a:lnTo>
                  <a:lnTo>
                    <a:pt x="209" y="1199"/>
                  </a:lnTo>
                  <a:lnTo>
                    <a:pt x="0" y="1241"/>
                  </a:lnTo>
                  <a:lnTo>
                    <a:pt x="0" y="1265"/>
                  </a:lnTo>
                  <a:lnTo>
                    <a:pt x="215" y="1223"/>
                  </a:lnTo>
                  <a:lnTo>
                    <a:pt x="413" y="1181"/>
                  </a:lnTo>
                  <a:lnTo>
                    <a:pt x="610" y="1139"/>
                  </a:lnTo>
                  <a:lnTo>
                    <a:pt x="789" y="1091"/>
                  </a:lnTo>
                  <a:lnTo>
                    <a:pt x="957" y="1049"/>
                  </a:lnTo>
                  <a:lnTo>
                    <a:pt x="1118" y="1001"/>
                  </a:lnTo>
                  <a:lnTo>
                    <a:pt x="1262" y="959"/>
                  </a:lnTo>
                  <a:lnTo>
                    <a:pt x="1393" y="911"/>
                  </a:lnTo>
                  <a:lnTo>
                    <a:pt x="1513" y="863"/>
                  </a:lnTo>
                  <a:lnTo>
                    <a:pt x="1620" y="815"/>
                  </a:lnTo>
                  <a:lnTo>
                    <a:pt x="1716" y="767"/>
                  </a:lnTo>
                  <a:lnTo>
                    <a:pt x="1794" y="725"/>
                  </a:lnTo>
                  <a:lnTo>
                    <a:pt x="1860" y="677"/>
                  </a:lnTo>
                  <a:lnTo>
                    <a:pt x="1907" y="629"/>
                  </a:lnTo>
                  <a:lnTo>
                    <a:pt x="1937" y="581"/>
                  </a:lnTo>
                  <a:lnTo>
                    <a:pt x="1955" y="533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11" name="Freeform 9"/>
            <p:cNvSpPr>
              <a:spLocks/>
            </p:cNvSpPr>
            <p:nvPr/>
          </p:nvSpPr>
          <p:spPr bwMode="hidden">
            <a:xfrm>
              <a:off x="0" y="0"/>
              <a:ext cx="4709" cy="2901"/>
            </a:xfrm>
            <a:custGeom>
              <a:avLst/>
              <a:gdLst>
                <a:gd name="T0" fmla="*/ 4739 w 4694"/>
                <a:gd name="T1" fmla="*/ 797 h 2901"/>
                <a:gd name="T2" fmla="*/ 4709 w 4694"/>
                <a:gd name="T3" fmla="*/ 665 h 2901"/>
                <a:gd name="T4" fmla="*/ 4631 w 4694"/>
                <a:gd name="T5" fmla="*/ 540 h 2901"/>
                <a:gd name="T6" fmla="*/ 4508 w 4694"/>
                <a:gd name="T7" fmla="*/ 426 h 2901"/>
                <a:gd name="T8" fmla="*/ 4341 w 4694"/>
                <a:gd name="T9" fmla="*/ 312 h 2901"/>
                <a:gd name="T10" fmla="*/ 4123 w 4694"/>
                <a:gd name="T11" fmla="*/ 216 h 2901"/>
                <a:gd name="T12" fmla="*/ 3869 w 4694"/>
                <a:gd name="T13" fmla="*/ 120 h 2901"/>
                <a:gd name="T14" fmla="*/ 3573 w 4694"/>
                <a:gd name="T15" fmla="*/ 36 h 2901"/>
                <a:gd name="T16" fmla="*/ 3235 w 4694"/>
                <a:gd name="T17" fmla="*/ 0 h 2901"/>
                <a:gd name="T18" fmla="*/ 3573 w 4694"/>
                <a:gd name="T19" fmla="*/ 78 h 2901"/>
                <a:gd name="T20" fmla="*/ 3869 w 4694"/>
                <a:gd name="T21" fmla="*/ 162 h 2901"/>
                <a:gd name="T22" fmla="*/ 4123 w 4694"/>
                <a:gd name="T23" fmla="*/ 258 h 2901"/>
                <a:gd name="T24" fmla="*/ 4329 w 4694"/>
                <a:gd name="T25" fmla="*/ 366 h 2901"/>
                <a:gd name="T26" fmla="*/ 4485 w 4694"/>
                <a:gd name="T27" fmla="*/ 480 h 2901"/>
                <a:gd name="T28" fmla="*/ 4595 w 4694"/>
                <a:gd name="T29" fmla="*/ 605 h 2901"/>
                <a:gd name="T30" fmla="*/ 4655 w 4694"/>
                <a:gd name="T31" fmla="*/ 737 h 2901"/>
                <a:gd name="T32" fmla="*/ 4655 w 4694"/>
                <a:gd name="T33" fmla="*/ 875 h 2901"/>
                <a:gd name="T34" fmla="*/ 4613 w 4694"/>
                <a:gd name="T35" fmla="*/ 1001 h 2901"/>
                <a:gd name="T36" fmla="*/ 4532 w 4694"/>
                <a:gd name="T37" fmla="*/ 1127 h 2901"/>
                <a:gd name="T38" fmla="*/ 4413 w 4694"/>
                <a:gd name="T39" fmla="*/ 1259 h 2901"/>
                <a:gd name="T40" fmla="*/ 4256 w 4694"/>
                <a:gd name="T41" fmla="*/ 1385 h 2901"/>
                <a:gd name="T42" fmla="*/ 4063 w 4694"/>
                <a:gd name="T43" fmla="*/ 1517 h 2901"/>
                <a:gd name="T44" fmla="*/ 3839 w 4694"/>
                <a:gd name="T45" fmla="*/ 1648 h 2901"/>
                <a:gd name="T46" fmla="*/ 3579 w 4694"/>
                <a:gd name="T47" fmla="*/ 1774 h 2901"/>
                <a:gd name="T48" fmla="*/ 3289 w 4694"/>
                <a:gd name="T49" fmla="*/ 1906 h 2901"/>
                <a:gd name="T50" fmla="*/ 2969 w 4694"/>
                <a:gd name="T51" fmla="*/ 2032 h 2901"/>
                <a:gd name="T52" fmla="*/ 2619 w 4694"/>
                <a:gd name="T53" fmla="*/ 2164 h 2901"/>
                <a:gd name="T54" fmla="*/ 2245 w 4694"/>
                <a:gd name="T55" fmla="*/ 2284 h 2901"/>
                <a:gd name="T56" fmla="*/ 1842 w 4694"/>
                <a:gd name="T57" fmla="*/ 2410 h 2901"/>
                <a:gd name="T58" fmla="*/ 1411 w 4694"/>
                <a:gd name="T59" fmla="*/ 2530 h 2901"/>
                <a:gd name="T60" fmla="*/ 490 w 4694"/>
                <a:gd name="T61" fmla="*/ 2757 h 2901"/>
                <a:gd name="T62" fmla="*/ 0 w 4694"/>
                <a:gd name="T63" fmla="*/ 2901 h 2901"/>
                <a:gd name="T64" fmla="*/ 978 w 4694"/>
                <a:gd name="T65" fmla="*/ 2674 h 2901"/>
                <a:gd name="T66" fmla="*/ 1653 w 4694"/>
                <a:gd name="T67" fmla="*/ 2494 h 2901"/>
                <a:gd name="T68" fmla="*/ 2078 w 4694"/>
                <a:gd name="T69" fmla="*/ 2374 h 2901"/>
                <a:gd name="T70" fmla="*/ 2475 w 4694"/>
                <a:gd name="T71" fmla="*/ 2248 h 2901"/>
                <a:gd name="T72" fmla="*/ 2843 w 4694"/>
                <a:gd name="T73" fmla="*/ 2116 h 2901"/>
                <a:gd name="T74" fmla="*/ 3181 w 4694"/>
                <a:gd name="T75" fmla="*/ 1984 h 2901"/>
                <a:gd name="T76" fmla="*/ 3495 w 4694"/>
                <a:gd name="T77" fmla="*/ 1858 h 2901"/>
                <a:gd name="T78" fmla="*/ 3773 w 4694"/>
                <a:gd name="T79" fmla="*/ 1720 h 2901"/>
                <a:gd name="T80" fmla="*/ 4021 w 4694"/>
                <a:gd name="T81" fmla="*/ 1589 h 2901"/>
                <a:gd name="T82" fmla="*/ 4230 w 4694"/>
                <a:gd name="T83" fmla="*/ 1457 h 2901"/>
                <a:gd name="T84" fmla="*/ 4413 w 4694"/>
                <a:gd name="T85" fmla="*/ 1325 h 2901"/>
                <a:gd name="T86" fmla="*/ 4550 w 4694"/>
                <a:gd name="T87" fmla="*/ 1193 h 2901"/>
                <a:gd name="T88" fmla="*/ 4655 w 4694"/>
                <a:gd name="T89" fmla="*/ 1061 h 2901"/>
                <a:gd name="T90" fmla="*/ 4715 w 4694"/>
                <a:gd name="T91" fmla="*/ 935 h 2901"/>
                <a:gd name="T92" fmla="*/ 4733 w 4694"/>
                <a:gd name="T93" fmla="*/ 869 h 2901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</a:gdLst>
              <a:ahLst/>
              <a:cxnLst>
                <a:cxn ang="T94">
                  <a:pos x="T0" y="T1"/>
                </a:cxn>
                <a:cxn ang="T95">
                  <a:pos x="T2" y="T3"/>
                </a:cxn>
                <a:cxn ang="T96">
                  <a:pos x="T4" y="T5"/>
                </a:cxn>
                <a:cxn ang="T97">
                  <a:pos x="T6" y="T7"/>
                </a:cxn>
                <a:cxn ang="T98">
                  <a:pos x="T8" y="T9"/>
                </a:cxn>
                <a:cxn ang="T99">
                  <a:pos x="T10" y="T11"/>
                </a:cxn>
                <a:cxn ang="T100">
                  <a:pos x="T12" y="T13"/>
                </a:cxn>
                <a:cxn ang="T101">
                  <a:pos x="T14" y="T15"/>
                </a:cxn>
                <a:cxn ang="T102">
                  <a:pos x="T16" y="T17"/>
                </a:cxn>
                <a:cxn ang="T103">
                  <a:pos x="T18" y="T19"/>
                </a:cxn>
                <a:cxn ang="T104">
                  <a:pos x="T20" y="T21"/>
                </a:cxn>
                <a:cxn ang="T105">
                  <a:pos x="T22" y="T23"/>
                </a:cxn>
                <a:cxn ang="T106">
                  <a:pos x="T24" y="T25"/>
                </a:cxn>
                <a:cxn ang="T107">
                  <a:pos x="T26" y="T27"/>
                </a:cxn>
                <a:cxn ang="T108">
                  <a:pos x="T28" y="T29"/>
                </a:cxn>
                <a:cxn ang="T109">
                  <a:pos x="T30" y="T31"/>
                </a:cxn>
                <a:cxn ang="T110">
                  <a:pos x="T32" y="T33"/>
                </a:cxn>
                <a:cxn ang="T111">
                  <a:pos x="T34" y="T35"/>
                </a:cxn>
                <a:cxn ang="T112">
                  <a:pos x="T36" y="T37"/>
                </a:cxn>
                <a:cxn ang="T113">
                  <a:pos x="T38" y="T39"/>
                </a:cxn>
                <a:cxn ang="T114">
                  <a:pos x="T40" y="T41"/>
                </a:cxn>
                <a:cxn ang="T115">
                  <a:pos x="T42" y="T43"/>
                </a:cxn>
                <a:cxn ang="T116">
                  <a:pos x="T44" y="T45"/>
                </a:cxn>
                <a:cxn ang="T117">
                  <a:pos x="T46" y="T47"/>
                </a:cxn>
                <a:cxn ang="T118">
                  <a:pos x="T48" y="T49"/>
                </a:cxn>
                <a:cxn ang="T119">
                  <a:pos x="T50" y="T51"/>
                </a:cxn>
                <a:cxn ang="T120">
                  <a:pos x="T52" y="T53"/>
                </a:cxn>
                <a:cxn ang="T121">
                  <a:pos x="T54" y="T55"/>
                </a:cxn>
                <a:cxn ang="T122">
                  <a:pos x="T56" y="T57"/>
                </a:cxn>
                <a:cxn ang="T123">
                  <a:pos x="T58" y="T59"/>
                </a:cxn>
                <a:cxn ang="T124">
                  <a:pos x="T60" y="T61"/>
                </a:cxn>
                <a:cxn ang="T125">
                  <a:pos x="T62" y="T63"/>
                </a:cxn>
                <a:cxn ang="T126">
                  <a:pos x="T64" y="T65"/>
                </a:cxn>
                <a:cxn ang="T127">
                  <a:pos x="T66" y="T67"/>
                </a:cxn>
                <a:cxn ang="T128">
                  <a:pos x="T68" y="T69"/>
                </a:cxn>
                <a:cxn ang="T129">
                  <a:pos x="T70" y="T71"/>
                </a:cxn>
                <a:cxn ang="T130">
                  <a:pos x="T72" y="T73"/>
                </a:cxn>
                <a:cxn ang="T131">
                  <a:pos x="T74" y="T75"/>
                </a:cxn>
                <a:cxn ang="T132">
                  <a:pos x="T76" y="T77"/>
                </a:cxn>
                <a:cxn ang="T133">
                  <a:pos x="T78" y="T79"/>
                </a:cxn>
                <a:cxn ang="T134">
                  <a:pos x="T80" y="T81"/>
                </a:cxn>
                <a:cxn ang="T135">
                  <a:pos x="T82" y="T83"/>
                </a:cxn>
                <a:cxn ang="T136">
                  <a:pos x="T84" y="T85"/>
                </a:cxn>
                <a:cxn ang="T137">
                  <a:pos x="T86" y="T87"/>
                </a:cxn>
                <a:cxn ang="T138">
                  <a:pos x="T88" y="T89"/>
                </a:cxn>
                <a:cxn ang="T139">
                  <a:pos x="T90" y="T91"/>
                </a:cxn>
                <a:cxn ang="T140">
                  <a:pos x="T92" y="T93"/>
                </a:cxn>
              </a:cxnLst>
              <a:rect l="0" t="0" r="r" b="b"/>
              <a:pathLst>
                <a:path w="4694" h="2901">
                  <a:moveTo>
                    <a:pt x="4688" y="869"/>
                  </a:moveTo>
                  <a:lnTo>
                    <a:pt x="4694" y="797"/>
                  </a:lnTo>
                  <a:lnTo>
                    <a:pt x="4688" y="731"/>
                  </a:lnTo>
                  <a:lnTo>
                    <a:pt x="4664" y="665"/>
                  </a:lnTo>
                  <a:lnTo>
                    <a:pt x="4634" y="599"/>
                  </a:lnTo>
                  <a:lnTo>
                    <a:pt x="4586" y="540"/>
                  </a:lnTo>
                  <a:lnTo>
                    <a:pt x="4532" y="480"/>
                  </a:lnTo>
                  <a:lnTo>
                    <a:pt x="4466" y="426"/>
                  </a:lnTo>
                  <a:lnTo>
                    <a:pt x="4389" y="366"/>
                  </a:lnTo>
                  <a:lnTo>
                    <a:pt x="4299" y="312"/>
                  </a:lnTo>
                  <a:lnTo>
                    <a:pt x="4197" y="264"/>
                  </a:lnTo>
                  <a:lnTo>
                    <a:pt x="4084" y="216"/>
                  </a:lnTo>
                  <a:lnTo>
                    <a:pt x="3964" y="168"/>
                  </a:lnTo>
                  <a:lnTo>
                    <a:pt x="3833" y="120"/>
                  </a:lnTo>
                  <a:lnTo>
                    <a:pt x="3689" y="78"/>
                  </a:lnTo>
                  <a:lnTo>
                    <a:pt x="3540" y="36"/>
                  </a:lnTo>
                  <a:lnTo>
                    <a:pt x="3378" y="0"/>
                  </a:lnTo>
                  <a:lnTo>
                    <a:pt x="3205" y="0"/>
                  </a:lnTo>
                  <a:lnTo>
                    <a:pt x="3378" y="36"/>
                  </a:lnTo>
                  <a:lnTo>
                    <a:pt x="3540" y="78"/>
                  </a:lnTo>
                  <a:lnTo>
                    <a:pt x="3689" y="120"/>
                  </a:lnTo>
                  <a:lnTo>
                    <a:pt x="3833" y="162"/>
                  </a:lnTo>
                  <a:lnTo>
                    <a:pt x="3964" y="210"/>
                  </a:lnTo>
                  <a:lnTo>
                    <a:pt x="4084" y="258"/>
                  </a:lnTo>
                  <a:lnTo>
                    <a:pt x="4191" y="312"/>
                  </a:lnTo>
                  <a:lnTo>
                    <a:pt x="4287" y="366"/>
                  </a:lnTo>
                  <a:lnTo>
                    <a:pt x="4371" y="420"/>
                  </a:lnTo>
                  <a:lnTo>
                    <a:pt x="4443" y="480"/>
                  </a:lnTo>
                  <a:lnTo>
                    <a:pt x="4502" y="540"/>
                  </a:lnTo>
                  <a:lnTo>
                    <a:pt x="4550" y="605"/>
                  </a:lnTo>
                  <a:lnTo>
                    <a:pt x="4586" y="671"/>
                  </a:lnTo>
                  <a:lnTo>
                    <a:pt x="4610" y="737"/>
                  </a:lnTo>
                  <a:lnTo>
                    <a:pt x="4616" y="803"/>
                  </a:lnTo>
                  <a:lnTo>
                    <a:pt x="4610" y="875"/>
                  </a:lnTo>
                  <a:lnTo>
                    <a:pt x="4592" y="935"/>
                  </a:lnTo>
                  <a:lnTo>
                    <a:pt x="4568" y="1001"/>
                  </a:lnTo>
                  <a:lnTo>
                    <a:pt x="4532" y="1067"/>
                  </a:lnTo>
                  <a:lnTo>
                    <a:pt x="4490" y="1127"/>
                  </a:lnTo>
                  <a:lnTo>
                    <a:pt x="4437" y="1193"/>
                  </a:lnTo>
                  <a:lnTo>
                    <a:pt x="4371" y="1259"/>
                  </a:lnTo>
                  <a:lnTo>
                    <a:pt x="4299" y="1325"/>
                  </a:lnTo>
                  <a:lnTo>
                    <a:pt x="4215" y="1385"/>
                  </a:lnTo>
                  <a:lnTo>
                    <a:pt x="4126" y="1451"/>
                  </a:lnTo>
                  <a:lnTo>
                    <a:pt x="4024" y="1517"/>
                  </a:lnTo>
                  <a:lnTo>
                    <a:pt x="3916" y="1583"/>
                  </a:lnTo>
                  <a:lnTo>
                    <a:pt x="3803" y="1648"/>
                  </a:lnTo>
                  <a:lnTo>
                    <a:pt x="3677" y="1714"/>
                  </a:lnTo>
                  <a:lnTo>
                    <a:pt x="3546" y="1774"/>
                  </a:lnTo>
                  <a:lnTo>
                    <a:pt x="3408" y="1840"/>
                  </a:lnTo>
                  <a:lnTo>
                    <a:pt x="3259" y="1906"/>
                  </a:lnTo>
                  <a:lnTo>
                    <a:pt x="3103" y="1972"/>
                  </a:lnTo>
                  <a:lnTo>
                    <a:pt x="2942" y="2032"/>
                  </a:lnTo>
                  <a:lnTo>
                    <a:pt x="2768" y="2098"/>
                  </a:lnTo>
                  <a:lnTo>
                    <a:pt x="2595" y="2164"/>
                  </a:lnTo>
                  <a:lnTo>
                    <a:pt x="2410" y="2224"/>
                  </a:lnTo>
                  <a:lnTo>
                    <a:pt x="2224" y="2284"/>
                  </a:lnTo>
                  <a:lnTo>
                    <a:pt x="2027" y="2350"/>
                  </a:lnTo>
                  <a:lnTo>
                    <a:pt x="1824" y="2410"/>
                  </a:lnTo>
                  <a:lnTo>
                    <a:pt x="1614" y="2470"/>
                  </a:lnTo>
                  <a:lnTo>
                    <a:pt x="1399" y="2530"/>
                  </a:lnTo>
                  <a:lnTo>
                    <a:pt x="957" y="2644"/>
                  </a:lnTo>
                  <a:lnTo>
                    <a:pt x="484" y="2757"/>
                  </a:lnTo>
                  <a:lnTo>
                    <a:pt x="0" y="2865"/>
                  </a:lnTo>
                  <a:lnTo>
                    <a:pt x="0" y="2901"/>
                  </a:lnTo>
                  <a:lnTo>
                    <a:pt x="496" y="2787"/>
                  </a:lnTo>
                  <a:lnTo>
                    <a:pt x="969" y="2674"/>
                  </a:lnTo>
                  <a:lnTo>
                    <a:pt x="1423" y="2554"/>
                  </a:lnTo>
                  <a:lnTo>
                    <a:pt x="1638" y="2494"/>
                  </a:lnTo>
                  <a:lnTo>
                    <a:pt x="1854" y="2434"/>
                  </a:lnTo>
                  <a:lnTo>
                    <a:pt x="2057" y="2374"/>
                  </a:lnTo>
                  <a:lnTo>
                    <a:pt x="2254" y="2308"/>
                  </a:lnTo>
                  <a:lnTo>
                    <a:pt x="2451" y="2248"/>
                  </a:lnTo>
                  <a:lnTo>
                    <a:pt x="2637" y="2182"/>
                  </a:lnTo>
                  <a:lnTo>
                    <a:pt x="2816" y="2116"/>
                  </a:lnTo>
                  <a:lnTo>
                    <a:pt x="2990" y="2050"/>
                  </a:lnTo>
                  <a:lnTo>
                    <a:pt x="3151" y="1984"/>
                  </a:lnTo>
                  <a:lnTo>
                    <a:pt x="3312" y="1924"/>
                  </a:lnTo>
                  <a:lnTo>
                    <a:pt x="3462" y="1858"/>
                  </a:lnTo>
                  <a:lnTo>
                    <a:pt x="3605" y="1792"/>
                  </a:lnTo>
                  <a:lnTo>
                    <a:pt x="3737" y="1720"/>
                  </a:lnTo>
                  <a:lnTo>
                    <a:pt x="3863" y="1654"/>
                  </a:lnTo>
                  <a:lnTo>
                    <a:pt x="3982" y="1589"/>
                  </a:lnTo>
                  <a:lnTo>
                    <a:pt x="4090" y="1523"/>
                  </a:lnTo>
                  <a:lnTo>
                    <a:pt x="4191" y="1457"/>
                  </a:lnTo>
                  <a:lnTo>
                    <a:pt x="4287" y="1391"/>
                  </a:lnTo>
                  <a:lnTo>
                    <a:pt x="4371" y="1325"/>
                  </a:lnTo>
                  <a:lnTo>
                    <a:pt x="4443" y="1259"/>
                  </a:lnTo>
                  <a:lnTo>
                    <a:pt x="4508" y="1193"/>
                  </a:lnTo>
                  <a:lnTo>
                    <a:pt x="4562" y="1127"/>
                  </a:lnTo>
                  <a:lnTo>
                    <a:pt x="4610" y="1061"/>
                  </a:lnTo>
                  <a:lnTo>
                    <a:pt x="4646" y="995"/>
                  </a:lnTo>
                  <a:lnTo>
                    <a:pt x="4670" y="935"/>
                  </a:lnTo>
                  <a:lnTo>
                    <a:pt x="4688" y="869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12" name="Freeform 10"/>
            <p:cNvSpPr>
              <a:spLocks/>
            </p:cNvSpPr>
            <p:nvPr/>
          </p:nvSpPr>
          <p:spPr bwMode="hidden">
            <a:xfrm>
              <a:off x="0" y="0"/>
              <a:ext cx="3773" cy="2356"/>
            </a:xfrm>
            <a:custGeom>
              <a:avLst/>
              <a:gdLst>
                <a:gd name="T0" fmla="*/ 3797 w 3761"/>
                <a:gd name="T1" fmla="*/ 719 h 2356"/>
                <a:gd name="T2" fmla="*/ 3767 w 3761"/>
                <a:gd name="T3" fmla="*/ 599 h 2356"/>
                <a:gd name="T4" fmla="*/ 3689 w 3761"/>
                <a:gd name="T5" fmla="*/ 486 h 2356"/>
                <a:gd name="T6" fmla="*/ 3555 w 3761"/>
                <a:gd name="T7" fmla="*/ 378 h 2356"/>
                <a:gd name="T8" fmla="*/ 3381 w 3761"/>
                <a:gd name="T9" fmla="*/ 282 h 2356"/>
                <a:gd name="T10" fmla="*/ 3157 w 3761"/>
                <a:gd name="T11" fmla="*/ 192 h 2356"/>
                <a:gd name="T12" fmla="*/ 2891 w 3761"/>
                <a:gd name="T13" fmla="*/ 108 h 2356"/>
                <a:gd name="T14" fmla="*/ 2583 w 3761"/>
                <a:gd name="T15" fmla="*/ 36 h 2356"/>
                <a:gd name="T16" fmla="*/ 2251 w 3761"/>
                <a:gd name="T17" fmla="*/ 0 h 2356"/>
                <a:gd name="T18" fmla="*/ 2601 w 3761"/>
                <a:gd name="T19" fmla="*/ 72 h 2356"/>
                <a:gd name="T20" fmla="*/ 2903 w 3761"/>
                <a:gd name="T21" fmla="*/ 150 h 2356"/>
                <a:gd name="T22" fmla="*/ 3169 w 3761"/>
                <a:gd name="T23" fmla="*/ 234 h 2356"/>
                <a:gd name="T24" fmla="*/ 3381 w 3761"/>
                <a:gd name="T25" fmla="*/ 330 h 2356"/>
                <a:gd name="T26" fmla="*/ 3549 w 3761"/>
                <a:gd name="T27" fmla="*/ 432 h 2356"/>
                <a:gd name="T28" fmla="*/ 3659 w 3761"/>
                <a:gd name="T29" fmla="*/ 545 h 2356"/>
                <a:gd name="T30" fmla="*/ 3719 w 3761"/>
                <a:gd name="T31" fmla="*/ 665 h 2356"/>
                <a:gd name="T32" fmla="*/ 3725 w 3761"/>
                <a:gd name="T33" fmla="*/ 791 h 2356"/>
                <a:gd name="T34" fmla="*/ 3689 w 3761"/>
                <a:gd name="T35" fmla="*/ 887 h 2356"/>
                <a:gd name="T36" fmla="*/ 3627 w 3761"/>
                <a:gd name="T37" fmla="*/ 989 h 2356"/>
                <a:gd name="T38" fmla="*/ 3531 w 3761"/>
                <a:gd name="T39" fmla="*/ 1091 h 2356"/>
                <a:gd name="T40" fmla="*/ 3405 w 3761"/>
                <a:gd name="T41" fmla="*/ 1187 h 2356"/>
                <a:gd name="T42" fmla="*/ 3253 w 3761"/>
                <a:gd name="T43" fmla="*/ 1289 h 2356"/>
                <a:gd name="T44" fmla="*/ 3073 w 3761"/>
                <a:gd name="T45" fmla="*/ 1391 h 2356"/>
                <a:gd name="T46" fmla="*/ 2861 w 3761"/>
                <a:gd name="T47" fmla="*/ 1493 h 2356"/>
                <a:gd name="T48" fmla="*/ 2631 w 3761"/>
                <a:gd name="T49" fmla="*/ 1589 h 2356"/>
                <a:gd name="T50" fmla="*/ 2096 w 3761"/>
                <a:gd name="T51" fmla="*/ 1786 h 2356"/>
                <a:gd name="T52" fmla="*/ 1474 w 3761"/>
                <a:gd name="T53" fmla="*/ 1972 h 2356"/>
                <a:gd name="T54" fmla="*/ 771 w 3761"/>
                <a:gd name="T55" fmla="*/ 2158 h 2356"/>
                <a:gd name="T56" fmla="*/ 0 w 3761"/>
                <a:gd name="T57" fmla="*/ 2326 h 2356"/>
                <a:gd name="T58" fmla="*/ 404 w 3761"/>
                <a:gd name="T59" fmla="*/ 2272 h 2356"/>
                <a:gd name="T60" fmla="*/ 1154 w 3761"/>
                <a:gd name="T61" fmla="*/ 2092 h 2356"/>
                <a:gd name="T62" fmla="*/ 1830 w 3761"/>
                <a:gd name="T63" fmla="*/ 1900 h 2356"/>
                <a:gd name="T64" fmla="*/ 2416 w 3761"/>
                <a:gd name="T65" fmla="*/ 1702 h 2356"/>
                <a:gd name="T66" fmla="*/ 2674 w 3761"/>
                <a:gd name="T67" fmla="*/ 1607 h 2356"/>
                <a:gd name="T68" fmla="*/ 2909 w 3761"/>
                <a:gd name="T69" fmla="*/ 1505 h 2356"/>
                <a:gd name="T70" fmla="*/ 3121 w 3761"/>
                <a:gd name="T71" fmla="*/ 1403 h 2356"/>
                <a:gd name="T72" fmla="*/ 3308 w 3761"/>
                <a:gd name="T73" fmla="*/ 1301 h 2356"/>
                <a:gd name="T74" fmla="*/ 3465 w 3761"/>
                <a:gd name="T75" fmla="*/ 1193 h 2356"/>
                <a:gd name="T76" fmla="*/ 3591 w 3761"/>
                <a:gd name="T77" fmla="*/ 1091 h 2356"/>
                <a:gd name="T78" fmla="*/ 3689 w 3761"/>
                <a:gd name="T79" fmla="*/ 989 h 2356"/>
                <a:gd name="T80" fmla="*/ 3755 w 3761"/>
                <a:gd name="T81" fmla="*/ 887 h 2356"/>
                <a:gd name="T82" fmla="*/ 3791 w 3761"/>
                <a:gd name="T83" fmla="*/ 785 h 235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0" t="0" r="r" b="b"/>
              <a:pathLst>
                <a:path w="3761" h="2356">
                  <a:moveTo>
                    <a:pt x="3755" y="785"/>
                  </a:moveTo>
                  <a:lnTo>
                    <a:pt x="3761" y="719"/>
                  </a:lnTo>
                  <a:lnTo>
                    <a:pt x="3755" y="659"/>
                  </a:lnTo>
                  <a:lnTo>
                    <a:pt x="3731" y="599"/>
                  </a:lnTo>
                  <a:lnTo>
                    <a:pt x="3701" y="545"/>
                  </a:lnTo>
                  <a:lnTo>
                    <a:pt x="3653" y="486"/>
                  </a:lnTo>
                  <a:lnTo>
                    <a:pt x="3593" y="432"/>
                  </a:lnTo>
                  <a:lnTo>
                    <a:pt x="3522" y="378"/>
                  </a:lnTo>
                  <a:lnTo>
                    <a:pt x="3444" y="330"/>
                  </a:lnTo>
                  <a:lnTo>
                    <a:pt x="3348" y="282"/>
                  </a:lnTo>
                  <a:lnTo>
                    <a:pt x="3241" y="234"/>
                  </a:lnTo>
                  <a:lnTo>
                    <a:pt x="3127" y="192"/>
                  </a:lnTo>
                  <a:lnTo>
                    <a:pt x="3002" y="150"/>
                  </a:lnTo>
                  <a:lnTo>
                    <a:pt x="2864" y="108"/>
                  </a:lnTo>
                  <a:lnTo>
                    <a:pt x="2715" y="72"/>
                  </a:lnTo>
                  <a:lnTo>
                    <a:pt x="2559" y="36"/>
                  </a:lnTo>
                  <a:lnTo>
                    <a:pt x="2392" y="0"/>
                  </a:lnTo>
                  <a:lnTo>
                    <a:pt x="2230" y="0"/>
                  </a:lnTo>
                  <a:lnTo>
                    <a:pt x="2410" y="36"/>
                  </a:lnTo>
                  <a:lnTo>
                    <a:pt x="2577" y="72"/>
                  </a:lnTo>
                  <a:lnTo>
                    <a:pt x="2732" y="108"/>
                  </a:lnTo>
                  <a:lnTo>
                    <a:pt x="2876" y="150"/>
                  </a:lnTo>
                  <a:lnTo>
                    <a:pt x="3014" y="192"/>
                  </a:lnTo>
                  <a:lnTo>
                    <a:pt x="3139" y="234"/>
                  </a:lnTo>
                  <a:lnTo>
                    <a:pt x="3253" y="282"/>
                  </a:lnTo>
                  <a:lnTo>
                    <a:pt x="3348" y="330"/>
                  </a:lnTo>
                  <a:lnTo>
                    <a:pt x="3438" y="384"/>
                  </a:lnTo>
                  <a:lnTo>
                    <a:pt x="3516" y="432"/>
                  </a:lnTo>
                  <a:lnTo>
                    <a:pt x="3576" y="492"/>
                  </a:lnTo>
                  <a:lnTo>
                    <a:pt x="3623" y="545"/>
                  </a:lnTo>
                  <a:lnTo>
                    <a:pt x="3665" y="605"/>
                  </a:lnTo>
                  <a:lnTo>
                    <a:pt x="3683" y="665"/>
                  </a:lnTo>
                  <a:lnTo>
                    <a:pt x="3695" y="725"/>
                  </a:lnTo>
                  <a:lnTo>
                    <a:pt x="3689" y="791"/>
                  </a:lnTo>
                  <a:lnTo>
                    <a:pt x="3677" y="839"/>
                  </a:lnTo>
                  <a:lnTo>
                    <a:pt x="3653" y="887"/>
                  </a:lnTo>
                  <a:lnTo>
                    <a:pt x="3629" y="941"/>
                  </a:lnTo>
                  <a:lnTo>
                    <a:pt x="3593" y="989"/>
                  </a:lnTo>
                  <a:lnTo>
                    <a:pt x="3546" y="1037"/>
                  </a:lnTo>
                  <a:lnTo>
                    <a:pt x="3498" y="1091"/>
                  </a:lnTo>
                  <a:lnTo>
                    <a:pt x="3438" y="1139"/>
                  </a:lnTo>
                  <a:lnTo>
                    <a:pt x="3372" y="1187"/>
                  </a:lnTo>
                  <a:lnTo>
                    <a:pt x="3301" y="1241"/>
                  </a:lnTo>
                  <a:lnTo>
                    <a:pt x="3223" y="1289"/>
                  </a:lnTo>
                  <a:lnTo>
                    <a:pt x="3133" y="1343"/>
                  </a:lnTo>
                  <a:lnTo>
                    <a:pt x="3043" y="1391"/>
                  </a:lnTo>
                  <a:lnTo>
                    <a:pt x="2942" y="1439"/>
                  </a:lnTo>
                  <a:lnTo>
                    <a:pt x="2834" y="1493"/>
                  </a:lnTo>
                  <a:lnTo>
                    <a:pt x="2727" y="1541"/>
                  </a:lnTo>
                  <a:lnTo>
                    <a:pt x="2607" y="1589"/>
                  </a:lnTo>
                  <a:lnTo>
                    <a:pt x="2356" y="1690"/>
                  </a:lnTo>
                  <a:lnTo>
                    <a:pt x="2075" y="1786"/>
                  </a:lnTo>
                  <a:lnTo>
                    <a:pt x="1782" y="1882"/>
                  </a:lnTo>
                  <a:lnTo>
                    <a:pt x="1459" y="1972"/>
                  </a:lnTo>
                  <a:lnTo>
                    <a:pt x="1124" y="2068"/>
                  </a:lnTo>
                  <a:lnTo>
                    <a:pt x="765" y="2158"/>
                  </a:lnTo>
                  <a:lnTo>
                    <a:pt x="389" y="2242"/>
                  </a:lnTo>
                  <a:lnTo>
                    <a:pt x="0" y="2326"/>
                  </a:lnTo>
                  <a:lnTo>
                    <a:pt x="0" y="2356"/>
                  </a:lnTo>
                  <a:lnTo>
                    <a:pt x="401" y="2272"/>
                  </a:lnTo>
                  <a:lnTo>
                    <a:pt x="777" y="2182"/>
                  </a:lnTo>
                  <a:lnTo>
                    <a:pt x="1142" y="2092"/>
                  </a:lnTo>
                  <a:lnTo>
                    <a:pt x="1483" y="1996"/>
                  </a:lnTo>
                  <a:lnTo>
                    <a:pt x="1812" y="1900"/>
                  </a:lnTo>
                  <a:lnTo>
                    <a:pt x="2111" y="1804"/>
                  </a:lnTo>
                  <a:lnTo>
                    <a:pt x="2392" y="1702"/>
                  </a:lnTo>
                  <a:lnTo>
                    <a:pt x="2523" y="1654"/>
                  </a:lnTo>
                  <a:lnTo>
                    <a:pt x="2649" y="1607"/>
                  </a:lnTo>
                  <a:lnTo>
                    <a:pt x="2768" y="1553"/>
                  </a:lnTo>
                  <a:lnTo>
                    <a:pt x="2882" y="1505"/>
                  </a:lnTo>
                  <a:lnTo>
                    <a:pt x="2990" y="1451"/>
                  </a:lnTo>
                  <a:lnTo>
                    <a:pt x="3091" y="1403"/>
                  </a:lnTo>
                  <a:lnTo>
                    <a:pt x="3187" y="1349"/>
                  </a:lnTo>
                  <a:lnTo>
                    <a:pt x="3277" y="1301"/>
                  </a:lnTo>
                  <a:lnTo>
                    <a:pt x="3354" y="1247"/>
                  </a:lnTo>
                  <a:lnTo>
                    <a:pt x="3432" y="1193"/>
                  </a:lnTo>
                  <a:lnTo>
                    <a:pt x="3498" y="1145"/>
                  </a:lnTo>
                  <a:lnTo>
                    <a:pt x="3558" y="1091"/>
                  </a:lnTo>
                  <a:lnTo>
                    <a:pt x="3611" y="1043"/>
                  </a:lnTo>
                  <a:lnTo>
                    <a:pt x="3653" y="989"/>
                  </a:lnTo>
                  <a:lnTo>
                    <a:pt x="3689" y="941"/>
                  </a:lnTo>
                  <a:lnTo>
                    <a:pt x="3719" y="887"/>
                  </a:lnTo>
                  <a:lnTo>
                    <a:pt x="3743" y="833"/>
                  </a:lnTo>
                  <a:lnTo>
                    <a:pt x="3755" y="785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13" name="Freeform 11"/>
            <p:cNvSpPr>
              <a:spLocks/>
            </p:cNvSpPr>
            <p:nvPr/>
          </p:nvSpPr>
          <p:spPr bwMode="hidden">
            <a:xfrm>
              <a:off x="0" y="0"/>
              <a:ext cx="2933" cy="1846"/>
            </a:xfrm>
            <a:custGeom>
              <a:avLst/>
              <a:gdLst>
                <a:gd name="T0" fmla="*/ 2951 w 2924"/>
                <a:gd name="T1" fmla="*/ 647 h 1846"/>
                <a:gd name="T2" fmla="*/ 2903 w 2924"/>
                <a:gd name="T3" fmla="*/ 528 h 1846"/>
                <a:gd name="T4" fmla="*/ 2775 w 2924"/>
                <a:gd name="T5" fmla="*/ 414 h 1846"/>
                <a:gd name="T6" fmla="*/ 2583 w 2924"/>
                <a:gd name="T7" fmla="*/ 318 h 1846"/>
                <a:gd name="T8" fmla="*/ 2323 w 2924"/>
                <a:gd name="T9" fmla="*/ 228 h 1846"/>
                <a:gd name="T10" fmla="*/ 2003 w 2924"/>
                <a:gd name="T11" fmla="*/ 150 h 1846"/>
                <a:gd name="T12" fmla="*/ 1623 w 2924"/>
                <a:gd name="T13" fmla="*/ 78 h 1846"/>
                <a:gd name="T14" fmla="*/ 1190 w 2924"/>
                <a:gd name="T15" fmla="*/ 24 h 1846"/>
                <a:gd name="T16" fmla="*/ 700 w 2924"/>
                <a:gd name="T17" fmla="*/ 0 h 1846"/>
                <a:gd name="T18" fmla="*/ 1202 w 2924"/>
                <a:gd name="T19" fmla="*/ 48 h 1846"/>
                <a:gd name="T20" fmla="*/ 1641 w 2924"/>
                <a:gd name="T21" fmla="*/ 108 h 1846"/>
                <a:gd name="T22" fmla="*/ 2027 w 2924"/>
                <a:gd name="T23" fmla="*/ 180 h 1846"/>
                <a:gd name="T24" fmla="*/ 2347 w 2924"/>
                <a:gd name="T25" fmla="*/ 264 h 1846"/>
                <a:gd name="T26" fmla="*/ 2595 w 2924"/>
                <a:gd name="T27" fmla="*/ 360 h 1846"/>
                <a:gd name="T28" fmla="*/ 2775 w 2924"/>
                <a:gd name="T29" fmla="*/ 468 h 1846"/>
                <a:gd name="T30" fmla="*/ 2873 w 2924"/>
                <a:gd name="T31" fmla="*/ 587 h 1846"/>
                <a:gd name="T32" fmla="*/ 2891 w 2924"/>
                <a:gd name="T33" fmla="*/ 713 h 1846"/>
                <a:gd name="T34" fmla="*/ 2867 w 2924"/>
                <a:gd name="T35" fmla="*/ 785 h 1846"/>
                <a:gd name="T36" fmla="*/ 2819 w 2924"/>
                <a:gd name="T37" fmla="*/ 857 h 1846"/>
                <a:gd name="T38" fmla="*/ 2649 w 2924"/>
                <a:gd name="T39" fmla="*/ 1001 h 1846"/>
                <a:gd name="T40" fmla="*/ 2389 w 2924"/>
                <a:gd name="T41" fmla="*/ 1145 h 1846"/>
                <a:gd name="T42" fmla="*/ 2051 w 2924"/>
                <a:gd name="T43" fmla="*/ 1289 h 1846"/>
                <a:gd name="T44" fmla="*/ 1641 w 2924"/>
                <a:gd name="T45" fmla="*/ 1433 h 1846"/>
                <a:gd name="T46" fmla="*/ 1154 w 2924"/>
                <a:gd name="T47" fmla="*/ 1571 h 1846"/>
                <a:gd name="T48" fmla="*/ 610 w 2924"/>
                <a:gd name="T49" fmla="*/ 1702 h 1846"/>
                <a:gd name="T50" fmla="*/ 0 w 2924"/>
                <a:gd name="T51" fmla="*/ 1828 h 1846"/>
                <a:gd name="T52" fmla="*/ 314 w 2924"/>
                <a:gd name="T53" fmla="*/ 1780 h 1846"/>
                <a:gd name="T54" fmla="*/ 906 w 2924"/>
                <a:gd name="T55" fmla="*/ 1648 h 1846"/>
                <a:gd name="T56" fmla="*/ 1429 w 2924"/>
                <a:gd name="T57" fmla="*/ 1511 h 1846"/>
                <a:gd name="T58" fmla="*/ 1889 w 2924"/>
                <a:gd name="T59" fmla="*/ 1367 h 1846"/>
                <a:gd name="T60" fmla="*/ 2275 w 2924"/>
                <a:gd name="T61" fmla="*/ 1223 h 1846"/>
                <a:gd name="T62" fmla="*/ 2583 w 2924"/>
                <a:gd name="T63" fmla="*/ 1079 h 1846"/>
                <a:gd name="T64" fmla="*/ 2801 w 2924"/>
                <a:gd name="T65" fmla="*/ 929 h 1846"/>
                <a:gd name="T66" fmla="*/ 2903 w 2924"/>
                <a:gd name="T67" fmla="*/ 815 h 1846"/>
                <a:gd name="T68" fmla="*/ 2939 w 2924"/>
                <a:gd name="T69" fmla="*/ 743 h 1846"/>
                <a:gd name="T70" fmla="*/ 2951 w 2924"/>
                <a:gd name="T71" fmla="*/ 707 h 184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2924" h="1846">
                  <a:moveTo>
                    <a:pt x="2924" y="707"/>
                  </a:moveTo>
                  <a:lnTo>
                    <a:pt x="2924" y="647"/>
                  </a:lnTo>
                  <a:lnTo>
                    <a:pt x="2912" y="581"/>
                  </a:lnTo>
                  <a:lnTo>
                    <a:pt x="2876" y="528"/>
                  </a:lnTo>
                  <a:lnTo>
                    <a:pt x="2822" y="468"/>
                  </a:lnTo>
                  <a:lnTo>
                    <a:pt x="2750" y="414"/>
                  </a:lnTo>
                  <a:lnTo>
                    <a:pt x="2667" y="366"/>
                  </a:lnTo>
                  <a:lnTo>
                    <a:pt x="2559" y="318"/>
                  </a:lnTo>
                  <a:lnTo>
                    <a:pt x="2440" y="270"/>
                  </a:lnTo>
                  <a:lnTo>
                    <a:pt x="2302" y="228"/>
                  </a:lnTo>
                  <a:lnTo>
                    <a:pt x="2153" y="186"/>
                  </a:lnTo>
                  <a:lnTo>
                    <a:pt x="1985" y="150"/>
                  </a:lnTo>
                  <a:lnTo>
                    <a:pt x="1806" y="114"/>
                  </a:lnTo>
                  <a:lnTo>
                    <a:pt x="1608" y="78"/>
                  </a:lnTo>
                  <a:lnTo>
                    <a:pt x="1399" y="54"/>
                  </a:lnTo>
                  <a:lnTo>
                    <a:pt x="1178" y="24"/>
                  </a:lnTo>
                  <a:lnTo>
                    <a:pt x="945" y="0"/>
                  </a:lnTo>
                  <a:lnTo>
                    <a:pt x="694" y="0"/>
                  </a:lnTo>
                  <a:lnTo>
                    <a:pt x="945" y="24"/>
                  </a:lnTo>
                  <a:lnTo>
                    <a:pt x="1190" y="48"/>
                  </a:lnTo>
                  <a:lnTo>
                    <a:pt x="1417" y="78"/>
                  </a:lnTo>
                  <a:lnTo>
                    <a:pt x="1626" y="108"/>
                  </a:lnTo>
                  <a:lnTo>
                    <a:pt x="1824" y="144"/>
                  </a:lnTo>
                  <a:lnTo>
                    <a:pt x="2009" y="180"/>
                  </a:lnTo>
                  <a:lnTo>
                    <a:pt x="2176" y="222"/>
                  </a:lnTo>
                  <a:lnTo>
                    <a:pt x="2326" y="264"/>
                  </a:lnTo>
                  <a:lnTo>
                    <a:pt x="2457" y="312"/>
                  </a:lnTo>
                  <a:lnTo>
                    <a:pt x="2571" y="360"/>
                  </a:lnTo>
                  <a:lnTo>
                    <a:pt x="2667" y="414"/>
                  </a:lnTo>
                  <a:lnTo>
                    <a:pt x="2750" y="468"/>
                  </a:lnTo>
                  <a:lnTo>
                    <a:pt x="2804" y="528"/>
                  </a:lnTo>
                  <a:lnTo>
                    <a:pt x="2846" y="587"/>
                  </a:lnTo>
                  <a:lnTo>
                    <a:pt x="2864" y="647"/>
                  </a:lnTo>
                  <a:lnTo>
                    <a:pt x="2864" y="713"/>
                  </a:lnTo>
                  <a:lnTo>
                    <a:pt x="2852" y="749"/>
                  </a:lnTo>
                  <a:lnTo>
                    <a:pt x="2840" y="785"/>
                  </a:lnTo>
                  <a:lnTo>
                    <a:pt x="2816" y="821"/>
                  </a:lnTo>
                  <a:lnTo>
                    <a:pt x="2792" y="857"/>
                  </a:lnTo>
                  <a:lnTo>
                    <a:pt x="2721" y="929"/>
                  </a:lnTo>
                  <a:lnTo>
                    <a:pt x="2625" y="1001"/>
                  </a:lnTo>
                  <a:lnTo>
                    <a:pt x="2505" y="1073"/>
                  </a:lnTo>
                  <a:lnTo>
                    <a:pt x="2368" y="1145"/>
                  </a:lnTo>
                  <a:lnTo>
                    <a:pt x="2212" y="1217"/>
                  </a:lnTo>
                  <a:lnTo>
                    <a:pt x="2033" y="1289"/>
                  </a:lnTo>
                  <a:lnTo>
                    <a:pt x="1842" y="1361"/>
                  </a:lnTo>
                  <a:lnTo>
                    <a:pt x="1626" y="1433"/>
                  </a:lnTo>
                  <a:lnTo>
                    <a:pt x="1393" y="1499"/>
                  </a:lnTo>
                  <a:lnTo>
                    <a:pt x="1142" y="1571"/>
                  </a:lnTo>
                  <a:lnTo>
                    <a:pt x="879" y="1636"/>
                  </a:lnTo>
                  <a:lnTo>
                    <a:pt x="604" y="1702"/>
                  </a:lnTo>
                  <a:lnTo>
                    <a:pt x="305" y="1768"/>
                  </a:lnTo>
                  <a:lnTo>
                    <a:pt x="0" y="1828"/>
                  </a:lnTo>
                  <a:lnTo>
                    <a:pt x="0" y="1846"/>
                  </a:lnTo>
                  <a:lnTo>
                    <a:pt x="311" y="1780"/>
                  </a:lnTo>
                  <a:lnTo>
                    <a:pt x="610" y="1714"/>
                  </a:lnTo>
                  <a:lnTo>
                    <a:pt x="897" y="1648"/>
                  </a:lnTo>
                  <a:lnTo>
                    <a:pt x="1166" y="1583"/>
                  </a:lnTo>
                  <a:lnTo>
                    <a:pt x="1417" y="1511"/>
                  </a:lnTo>
                  <a:lnTo>
                    <a:pt x="1656" y="1439"/>
                  </a:lnTo>
                  <a:lnTo>
                    <a:pt x="1871" y="1367"/>
                  </a:lnTo>
                  <a:lnTo>
                    <a:pt x="2075" y="1295"/>
                  </a:lnTo>
                  <a:lnTo>
                    <a:pt x="2254" y="1223"/>
                  </a:lnTo>
                  <a:lnTo>
                    <a:pt x="2416" y="1151"/>
                  </a:lnTo>
                  <a:lnTo>
                    <a:pt x="2559" y="1079"/>
                  </a:lnTo>
                  <a:lnTo>
                    <a:pt x="2679" y="1001"/>
                  </a:lnTo>
                  <a:lnTo>
                    <a:pt x="2774" y="929"/>
                  </a:lnTo>
                  <a:lnTo>
                    <a:pt x="2846" y="857"/>
                  </a:lnTo>
                  <a:lnTo>
                    <a:pt x="2876" y="815"/>
                  </a:lnTo>
                  <a:lnTo>
                    <a:pt x="2900" y="779"/>
                  </a:lnTo>
                  <a:lnTo>
                    <a:pt x="2912" y="743"/>
                  </a:lnTo>
                  <a:lnTo>
                    <a:pt x="2924" y="707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14" name="Freeform 12"/>
            <p:cNvSpPr>
              <a:spLocks/>
            </p:cNvSpPr>
            <p:nvPr/>
          </p:nvSpPr>
          <p:spPr bwMode="hidden">
            <a:xfrm>
              <a:off x="114" y="2847"/>
              <a:ext cx="1493" cy="204"/>
            </a:xfrm>
            <a:custGeom>
              <a:avLst/>
              <a:gdLst>
                <a:gd name="T0" fmla="*/ 1414 w 1488"/>
                <a:gd name="T1" fmla="*/ 204 h 204"/>
                <a:gd name="T2" fmla="*/ 0 w 1488"/>
                <a:gd name="T3" fmla="*/ 18 h 204"/>
                <a:gd name="T4" fmla="*/ 77 w 1488"/>
                <a:gd name="T5" fmla="*/ 0 h 204"/>
                <a:gd name="T6" fmla="*/ 1503 w 1488"/>
                <a:gd name="T7" fmla="*/ 186 h 204"/>
                <a:gd name="T8" fmla="*/ 1414 w 1488"/>
                <a:gd name="T9" fmla="*/ 204 h 204"/>
                <a:gd name="T10" fmla="*/ 1414 w 1488"/>
                <a:gd name="T11" fmla="*/ 204 h 204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488" h="204">
                  <a:moveTo>
                    <a:pt x="1399" y="204"/>
                  </a:moveTo>
                  <a:lnTo>
                    <a:pt x="0" y="18"/>
                  </a:lnTo>
                  <a:lnTo>
                    <a:pt x="77" y="0"/>
                  </a:lnTo>
                  <a:lnTo>
                    <a:pt x="1488" y="186"/>
                  </a:lnTo>
                  <a:lnTo>
                    <a:pt x="1399" y="204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15" name="Rectangle 13"/>
            <p:cNvSpPr>
              <a:spLocks noChangeArrowheads="1"/>
            </p:cNvSpPr>
            <p:nvPr/>
          </p:nvSpPr>
          <p:spPr bwMode="hidden">
            <a:xfrm>
              <a:off x="473" y="3105"/>
              <a:ext cx="1" cy="1"/>
            </a:xfrm>
            <a:prstGeom prst="rect">
              <a:avLst/>
            </a:prstGeom>
            <a:solidFill>
              <a:srgbClr val="14148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16" name="Rectangle 14"/>
            <p:cNvSpPr>
              <a:spLocks noChangeArrowheads="1"/>
            </p:cNvSpPr>
            <p:nvPr/>
          </p:nvSpPr>
          <p:spPr bwMode="hidden">
            <a:xfrm>
              <a:off x="473" y="3105"/>
              <a:ext cx="1" cy="1"/>
            </a:xfrm>
            <a:prstGeom prst="rect">
              <a:avLst/>
            </a:prstGeom>
            <a:solidFill>
              <a:srgbClr val="14148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grpSp>
          <p:nvGrpSpPr>
            <p:cNvPr id="17" name="Group 15"/>
            <p:cNvGrpSpPr>
              <a:grpSpLocks/>
            </p:cNvGrpSpPr>
            <p:nvPr/>
          </p:nvGrpSpPr>
          <p:grpSpPr bwMode="auto">
            <a:xfrm>
              <a:off x="192" y="2284"/>
              <a:ext cx="1254" cy="923"/>
              <a:chOff x="192" y="2284"/>
              <a:chExt cx="1254" cy="923"/>
            </a:xfrm>
          </p:grpSpPr>
          <p:sp>
            <p:nvSpPr>
              <p:cNvPr id="18" name="Freeform 16"/>
              <p:cNvSpPr>
                <a:spLocks/>
              </p:cNvSpPr>
              <p:nvPr/>
            </p:nvSpPr>
            <p:spPr bwMode="hidden">
              <a:xfrm>
                <a:off x="408" y="3009"/>
                <a:ext cx="47" cy="6"/>
              </a:xfrm>
              <a:custGeom>
                <a:avLst/>
                <a:gdLst>
                  <a:gd name="T0" fmla="*/ 47 w 47"/>
                  <a:gd name="T1" fmla="*/ 6 h 6"/>
                  <a:gd name="T2" fmla="*/ 0 w 47"/>
                  <a:gd name="T3" fmla="*/ 0 h 6"/>
                  <a:gd name="T4" fmla="*/ 0 w 47"/>
                  <a:gd name="T5" fmla="*/ 0 h 6"/>
                  <a:gd name="T6" fmla="*/ 47 w 47"/>
                  <a:gd name="T7" fmla="*/ 6 h 6"/>
                  <a:gd name="T8" fmla="*/ 47 w 47"/>
                  <a:gd name="T9" fmla="*/ 6 h 6"/>
                  <a:gd name="T10" fmla="*/ 47 w 47"/>
                  <a:gd name="T11" fmla="*/ 6 h 6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47" h="6">
                    <a:moveTo>
                      <a:pt x="47" y="6"/>
                    </a:moveTo>
                    <a:lnTo>
                      <a:pt x="0" y="0"/>
                    </a:lnTo>
                    <a:lnTo>
                      <a:pt x="47" y="6"/>
                    </a:lnTo>
                    <a:close/>
                  </a:path>
                </a:pathLst>
              </a:custGeom>
              <a:solidFill>
                <a:srgbClr val="14148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/>
              </a:p>
            </p:txBody>
          </p:sp>
          <p:sp>
            <p:nvSpPr>
              <p:cNvPr id="19" name="Freeform 17"/>
              <p:cNvSpPr>
                <a:spLocks/>
              </p:cNvSpPr>
              <p:nvPr/>
            </p:nvSpPr>
            <p:spPr bwMode="hidden">
              <a:xfrm>
                <a:off x="912" y="2284"/>
                <a:ext cx="324" cy="162"/>
              </a:xfrm>
              <a:custGeom>
                <a:avLst/>
                <a:gdLst>
                  <a:gd name="T0" fmla="*/ 0 w 323"/>
                  <a:gd name="T1" fmla="*/ 24 h 162"/>
                  <a:gd name="T2" fmla="*/ 6 w 323"/>
                  <a:gd name="T3" fmla="*/ 24 h 162"/>
                  <a:gd name="T4" fmla="*/ 12 w 323"/>
                  <a:gd name="T5" fmla="*/ 18 h 162"/>
                  <a:gd name="T6" fmla="*/ 48 w 323"/>
                  <a:gd name="T7" fmla="*/ 6 h 162"/>
                  <a:gd name="T8" fmla="*/ 101 w 323"/>
                  <a:gd name="T9" fmla="*/ 0 h 162"/>
                  <a:gd name="T10" fmla="*/ 137 w 323"/>
                  <a:gd name="T11" fmla="*/ 6 h 162"/>
                  <a:gd name="T12" fmla="*/ 176 w 323"/>
                  <a:gd name="T13" fmla="*/ 18 h 162"/>
                  <a:gd name="T14" fmla="*/ 242 w 323"/>
                  <a:gd name="T15" fmla="*/ 54 h 162"/>
                  <a:gd name="T16" fmla="*/ 290 w 323"/>
                  <a:gd name="T17" fmla="*/ 90 h 162"/>
                  <a:gd name="T18" fmla="*/ 320 w 323"/>
                  <a:gd name="T19" fmla="*/ 114 h 162"/>
                  <a:gd name="T20" fmla="*/ 326 w 323"/>
                  <a:gd name="T21" fmla="*/ 126 h 162"/>
                  <a:gd name="T22" fmla="*/ 326 w 323"/>
                  <a:gd name="T23" fmla="*/ 126 h 162"/>
                  <a:gd name="T24" fmla="*/ 224 w 323"/>
                  <a:gd name="T25" fmla="*/ 162 h 162"/>
                  <a:gd name="T26" fmla="*/ 0 w 323"/>
                  <a:gd name="T27" fmla="*/ 24 h 162"/>
                  <a:gd name="T28" fmla="*/ 0 w 323"/>
                  <a:gd name="T29" fmla="*/ 24 h 162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</a:gdLst>
                <a:ahLst/>
                <a:cxnLst>
                  <a:cxn ang="T30">
                    <a:pos x="T0" y="T1"/>
                  </a:cxn>
                  <a:cxn ang="T31">
                    <a:pos x="T2" y="T3"/>
                  </a:cxn>
                  <a:cxn ang="T32">
                    <a:pos x="T4" y="T5"/>
                  </a:cxn>
                  <a:cxn ang="T33">
                    <a:pos x="T6" y="T7"/>
                  </a:cxn>
                  <a:cxn ang="T34">
                    <a:pos x="T8" y="T9"/>
                  </a:cxn>
                  <a:cxn ang="T35">
                    <a:pos x="T10" y="T11"/>
                  </a:cxn>
                  <a:cxn ang="T36">
                    <a:pos x="T12" y="T13"/>
                  </a:cxn>
                  <a:cxn ang="T37">
                    <a:pos x="T14" y="T15"/>
                  </a:cxn>
                  <a:cxn ang="T38">
                    <a:pos x="T16" y="T17"/>
                  </a:cxn>
                  <a:cxn ang="T39">
                    <a:pos x="T18" y="T19"/>
                  </a:cxn>
                  <a:cxn ang="T40">
                    <a:pos x="T20" y="T21"/>
                  </a:cxn>
                  <a:cxn ang="T41">
                    <a:pos x="T22" y="T23"/>
                  </a:cxn>
                  <a:cxn ang="T42">
                    <a:pos x="T24" y="T25"/>
                  </a:cxn>
                  <a:cxn ang="T43">
                    <a:pos x="T26" y="T27"/>
                  </a:cxn>
                  <a:cxn ang="T44">
                    <a:pos x="T28" y="T29"/>
                  </a:cxn>
                </a:cxnLst>
                <a:rect l="0" t="0" r="r" b="b"/>
                <a:pathLst>
                  <a:path w="323" h="162">
                    <a:moveTo>
                      <a:pt x="0" y="24"/>
                    </a:moveTo>
                    <a:lnTo>
                      <a:pt x="6" y="24"/>
                    </a:lnTo>
                    <a:lnTo>
                      <a:pt x="12" y="18"/>
                    </a:lnTo>
                    <a:lnTo>
                      <a:pt x="48" y="6"/>
                    </a:lnTo>
                    <a:lnTo>
                      <a:pt x="101" y="0"/>
                    </a:lnTo>
                    <a:lnTo>
                      <a:pt x="137" y="6"/>
                    </a:lnTo>
                    <a:lnTo>
                      <a:pt x="173" y="18"/>
                    </a:lnTo>
                    <a:lnTo>
                      <a:pt x="239" y="54"/>
                    </a:lnTo>
                    <a:lnTo>
                      <a:pt x="287" y="90"/>
                    </a:lnTo>
                    <a:lnTo>
                      <a:pt x="317" y="114"/>
                    </a:lnTo>
                    <a:lnTo>
                      <a:pt x="323" y="126"/>
                    </a:lnTo>
                    <a:lnTo>
                      <a:pt x="221" y="162"/>
                    </a:lnTo>
                    <a:lnTo>
                      <a:pt x="0" y="2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/>
              </a:p>
            </p:txBody>
          </p:sp>
          <p:sp>
            <p:nvSpPr>
              <p:cNvPr id="20" name="Freeform 18"/>
              <p:cNvSpPr>
                <a:spLocks noEditPoints="1"/>
              </p:cNvSpPr>
              <p:nvPr/>
            </p:nvSpPr>
            <p:spPr bwMode="hidden">
              <a:xfrm>
                <a:off x="192" y="2284"/>
                <a:ext cx="1254" cy="923"/>
              </a:xfrm>
              <a:custGeom>
                <a:avLst/>
                <a:gdLst>
                  <a:gd name="T0" fmla="*/ 1178 w 1250"/>
                  <a:gd name="T1" fmla="*/ 641 h 923"/>
                  <a:gd name="T2" fmla="*/ 1178 w 1250"/>
                  <a:gd name="T3" fmla="*/ 473 h 923"/>
                  <a:gd name="T4" fmla="*/ 1148 w 1250"/>
                  <a:gd name="T5" fmla="*/ 384 h 923"/>
                  <a:gd name="T6" fmla="*/ 1124 w 1250"/>
                  <a:gd name="T7" fmla="*/ 288 h 923"/>
                  <a:gd name="T8" fmla="*/ 1062 w 1250"/>
                  <a:gd name="T9" fmla="*/ 174 h 923"/>
                  <a:gd name="T10" fmla="*/ 990 w 1250"/>
                  <a:gd name="T11" fmla="*/ 96 h 923"/>
                  <a:gd name="T12" fmla="*/ 972 w 1250"/>
                  <a:gd name="T13" fmla="*/ 72 h 923"/>
                  <a:gd name="T14" fmla="*/ 900 w 1250"/>
                  <a:gd name="T15" fmla="*/ 18 h 923"/>
                  <a:gd name="T16" fmla="*/ 828 w 1250"/>
                  <a:gd name="T17" fmla="*/ 6 h 923"/>
                  <a:gd name="T18" fmla="*/ 718 w 1250"/>
                  <a:gd name="T19" fmla="*/ 24 h 923"/>
                  <a:gd name="T20" fmla="*/ 670 w 1250"/>
                  <a:gd name="T21" fmla="*/ 42 h 923"/>
                  <a:gd name="T22" fmla="*/ 574 w 1250"/>
                  <a:gd name="T23" fmla="*/ 120 h 923"/>
                  <a:gd name="T24" fmla="*/ 538 w 1250"/>
                  <a:gd name="T25" fmla="*/ 228 h 923"/>
                  <a:gd name="T26" fmla="*/ 515 w 1250"/>
                  <a:gd name="T27" fmla="*/ 348 h 923"/>
                  <a:gd name="T28" fmla="*/ 434 w 1250"/>
                  <a:gd name="T29" fmla="*/ 479 h 923"/>
                  <a:gd name="T30" fmla="*/ 416 w 1250"/>
                  <a:gd name="T31" fmla="*/ 539 h 923"/>
                  <a:gd name="T32" fmla="*/ 356 w 1250"/>
                  <a:gd name="T33" fmla="*/ 599 h 923"/>
                  <a:gd name="T34" fmla="*/ 308 w 1250"/>
                  <a:gd name="T35" fmla="*/ 629 h 923"/>
                  <a:gd name="T36" fmla="*/ 296 w 1250"/>
                  <a:gd name="T37" fmla="*/ 635 h 923"/>
                  <a:gd name="T38" fmla="*/ 260 w 1250"/>
                  <a:gd name="T39" fmla="*/ 677 h 923"/>
                  <a:gd name="T40" fmla="*/ 150 w 1250"/>
                  <a:gd name="T41" fmla="*/ 797 h 923"/>
                  <a:gd name="T42" fmla="*/ 54 w 1250"/>
                  <a:gd name="T43" fmla="*/ 839 h 923"/>
                  <a:gd name="T44" fmla="*/ 156 w 1250"/>
                  <a:gd name="T45" fmla="*/ 905 h 923"/>
                  <a:gd name="T46" fmla="*/ 243 w 1250"/>
                  <a:gd name="T47" fmla="*/ 869 h 923"/>
                  <a:gd name="T48" fmla="*/ 646 w 1250"/>
                  <a:gd name="T49" fmla="*/ 827 h 923"/>
                  <a:gd name="T50" fmla="*/ 706 w 1250"/>
                  <a:gd name="T51" fmla="*/ 725 h 923"/>
                  <a:gd name="T52" fmla="*/ 700 w 1250"/>
                  <a:gd name="T53" fmla="*/ 611 h 923"/>
                  <a:gd name="T54" fmla="*/ 785 w 1250"/>
                  <a:gd name="T55" fmla="*/ 551 h 923"/>
                  <a:gd name="T56" fmla="*/ 888 w 1250"/>
                  <a:gd name="T57" fmla="*/ 449 h 923"/>
                  <a:gd name="T58" fmla="*/ 918 w 1250"/>
                  <a:gd name="T59" fmla="*/ 414 h 923"/>
                  <a:gd name="T60" fmla="*/ 984 w 1250"/>
                  <a:gd name="T61" fmla="*/ 318 h 923"/>
                  <a:gd name="T62" fmla="*/ 1032 w 1250"/>
                  <a:gd name="T63" fmla="*/ 336 h 923"/>
                  <a:gd name="T64" fmla="*/ 1130 w 1250"/>
                  <a:gd name="T65" fmla="*/ 617 h 923"/>
                  <a:gd name="T66" fmla="*/ 1124 w 1250"/>
                  <a:gd name="T67" fmla="*/ 689 h 923"/>
                  <a:gd name="T68" fmla="*/ 1160 w 1250"/>
                  <a:gd name="T69" fmla="*/ 749 h 923"/>
                  <a:gd name="T70" fmla="*/ 1214 w 1250"/>
                  <a:gd name="T71" fmla="*/ 713 h 923"/>
                  <a:gd name="T72" fmla="*/ 1250 w 1250"/>
                  <a:gd name="T73" fmla="*/ 749 h 923"/>
                  <a:gd name="T74" fmla="*/ 1262 w 1250"/>
                  <a:gd name="T75" fmla="*/ 743 h 923"/>
                  <a:gd name="T76" fmla="*/ 700 w 1250"/>
                  <a:gd name="T77" fmla="*/ 264 h 923"/>
                  <a:gd name="T78" fmla="*/ 793 w 1250"/>
                  <a:gd name="T79" fmla="*/ 372 h 923"/>
                  <a:gd name="T80" fmla="*/ 772 w 1250"/>
                  <a:gd name="T81" fmla="*/ 443 h 923"/>
                  <a:gd name="T82" fmla="*/ 712 w 1250"/>
                  <a:gd name="T83" fmla="*/ 515 h 923"/>
                  <a:gd name="T84" fmla="*/ 664 w 1250"/>
                  <a:gd name="T85" fmla="*/ 569 h 923"/>
                  <a:gd name="T86" fmla="*/ 622 w 1250"/>
                  <a:gd name="T87" fmla="*/ 593 h 923"/>
                  <a:gd name="T88" fmla="*/ 580 w 1250"/>
                  <a:gd name="T89" fmla="*/ 617 h 923"/>
                  <a:gd name="T90" fmla="*/ 568 w 1250"/>
                  <a:gd name="T91" fmla="*/ 707 h 923"/>
                  <a:gd name="T92" fmla="*/ 356 w 1250"/>
                  <a:gd name="T93" fmla="*/ 755 h 923"/>
                  <a:gd name="T94" fmla="*/ 392 w 1250"/>
                  <a:gd name="T95" fmla="*/ 641 h 923"/>
                  <a:gd name="T96" fmla="*/ 428 w 1250"/>
                  <a:gd name="T97" fmla="*/ 647 h 923"/>
                  <a:gd name="T98" fmla="*/ 446 w 1250"/>
                  <a:gd name="T99" fmla="*/ 617 h 923"/>
                  <a:gd name="T100" fmla="*/ 574 w 1250"/>
                  <a:gd name="T101" fmla="*/ 515 h 923"/>
                  <a:gd name="T102" fmla="*/ 622 w 1250"/>
                  <a:gd name="T103" fmla="*/ 473 h 923"/>
                  <a:gd name="T104" fmla="*/ 646 w 1250"/>
                  <a:gd name="T105" fmla="*/ 396 h 923"/>
                  <a:gd name="T106" fmla="*/ 646 w 1250"/>
                  <a:gd name="T107" fmla="*/ 378 h 923"/>
                  <a:gd name="T108" fmla="*/ 670 w 1250"/>
                  <a:gd name="T109" fmla="*/ 270 h 923"/>
                  <a:gd name="T110" fmla="*/ 688 w 1250"/>
                  <a:gd name="T111" fmla="*/ 192 h 923"/>
                  <a:gd name="T112" fmla="*/ 700 w 1250"/>
                  <a:gd name="T113" fmla="*/ 264 h 923"/>
                  <a:gd name="T114" fmla="*/ 538 w 1250"/>
                  <a:gd name="T115" fmla="*/ 455 h 923"/>
                  <a:gd name="T116" fmla="*/ 640 w 1250"/>
                  <a:gd name="T117" fmla="*/ 803 h 923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</a:gdLst>
                <a:ahLst/>
                <a:cxnLst>
                  <a:cxn ang="T118">
                    <a:pos x="T0" y="T1"/>
                  </a:cxn>
                  <a:cxn ang="T119">
                    <a:pos x="T2" y="T3"/>
                  </a:cxn>
                  <a:cxn ang="T120">
                    <a:pos x="T4" y="T5"/>
                  </a:cxn>
                  <a:cxn ang="T121">
                    <a:pos x="T6" y="T7"/>
                  </a:cxn>
                  <a:cxn ang="T122">
                    <a:pos x="T8" y="T9"/>
                  </a:cxn>
                  <a:cxn ang="T123">
                    <a:pos x="T10" y="T11"/>
                  </a:cxn>
                  <a:cxn ang="T124">
                    <a:pos x="T12" y="T13"/>
                  </a:cxn>
                  <a:cxn ang="T125">
                    <a:pos x="T14" y="T15"/>
                  </a:cxn>
                  <a:cxn ang="T126">
                    <a:pos x="T16" y="T17"/>
                  </a:cxn>
                  <a:cxn ang="T127">
                    <a:pos x="T18" y="T19"/>
                  </a:cxn>
                  <a:cxn ang="T128">
                    <a:pos x="T20" y="T21"/>
                  </a:cxn>
                  <a:cxn ang="T129">
                    <a:pos x="T22" y="T23"/>
                  </a:cxn>
                  <a:cxn ang="T130">
                    <a:pos x="T24" y="T25"/>
                  </a:cxn>
                  <a:cxn ang="T131">
                    <a:pos x="T26" y="T27"/>
                  </a:cxn>
                  <a:cxn ang="T132">
                    <a:pos x="T28" y="T29"/>
                  </a:cxn>
                  <a:cxn ang="T133">
                    <a:pos x="T30" y="T31"/>
                  </a:cxn>
                  <a:cxn ang="T134">
                    <a:pos x="T32" y="T33"/>
                  </a:cxn>
                  <a:cxn ang="T135">
                    <a:pos x="T34" y="T35"/>
                  </a:cxn>
                  <a:cxn ang="T136">
                    <a:pos x="T36" y="T37"/>
                  </a:cxn>
                  <a:cxn ang="T137">
                    <a:pos x="T38" y="T39"/>
                  </a:cxn>
                  <a:cxn ang="T138">
                    <a:pos x="T40" y="T41"/>
                  </a:cxn>
                  <a:cxn ang="T139">
                    <a:pos x="T42" y="T43"/>
                  </a:cxn>
                  <a:cxn ang="T140">
                    <a:pos x="T44" y="T45"/>
                  </a:cxn>
                  <a:cxn ang="T141">
                    <a:pos x="T46" y="T47"/>
                  </a:cxn>
                  <a:cxn ang="T142">
                    <a:pos x="T48" y="T49"/>
                  </a:cxn>
                  <a:cxn ang="T143">
                    <a:pos x="T50" y="T51"/>
                  </a:cxn>
                  <a:cxn ang="T144">
                    <a:pos x="T52" y="T53"/>
                  </a:cxn>
                  <a:cxn ang="T145">
                    <a:pos x="T54" y="T55"/>
                  </a:cxn>
                  <a:cxn ang="T146">
                    <a:pos x="T56" y="T57"/>
                  </a:cxn>
                  <a:cxn ang="T147">
                    <a:pos x="T58" y="T59"/>
                  </a:cxn>
                  <a:cxn ang="T148">
                    <a:pos x="T60" y="T61"/>
                  </a:cxn>
                  <a:cxn ang="T149">
                    <a:pos x="T62" y="T63"/>
                  </a:cxn>
                  <a:cxn ang="T150">
                    <a:pos x="T64" y="T65"/>
                  </a:cxn>
                  <a:cxn ang="T151">
                    <a:pos x="T66" y="T67"/>
                  </a:cxn>
                  <a:cxn ang="T152">
                    <a:pos x="T68" y="T69"/>
                  </a:cxn>
                  <a:cxn ang="T153">
                    <a:pos x="T70" y="T71"/>
                  </a:cxn>
                  <a:cxn ang="T154">
                    <a:pos x="T72" y="T73"/>
                  </a:cxn>
                  <a:cxn ang="T155">
                    <a:pos x="T74" y="T75"/>
                  </a:cxn>
                  <a:cxn ang="T156">
                    <a:pos x="T76" y="T77"/>
                  </a:cxn>
                  <a:cxn ang="T157">
                    <a:pos x="T78" y="T79"/>
                  </a:cxn>
                  <a:cxn ang="T158">
                    <a:pos x="T80" y="T81"/>
                  </a:cxn>
                  <a:cxn ang="T159">
                    <a:pos x="T82" y="T83"/>
                  </a:cxn>
                  <a:cxn ang="T160">
                    <a:pos x="T84" y="T85"/>
                  </a:cxn>
                  <a:cxn ang="T161">
                    <a:pos x="T86" y="T87"/>
                  </a:cxn>
                  <a:cxn ang="T162">
                    <a:pos x="T88" y="T89"/>
                  </a:cxn>
                  <a:cxn ang="T163">
                    <a:pos x="T90" y="T91"/>
                  </a:cxn>
                  <a:cxn ang="T164">
                    <a:pos x="T92" y="T93"/>
                  </a:cxn>
                  <a:cxn ang="T165">
                    <a:pos x="T94" y="T95"/>
                  </a:cxn>
                  <a:cxn ang="T166">
                    <a:pos x="T96" y="T97"/>
                  </a:cxn>
                  <a:cxn ang="T167">
                    <a:pos x="T98" y="T99"/>
                  </a:cxn>
                  <a:cxn ang="T168">
                    <a:pos x="T100" y="T101"/>
                  </a:cxn>
                  <a:cxn ang="T169">
                    <a:pos x="T102" y="T103"/>
                  </a:cxn>
                  <a:cxn ang="T170">
                    <a:pos x="T104" y="T105"/>
                  </a:cxn>
                  <a:cxn ang="T171">
                    <a:pos x="T106" y="T107"/>
                  </a:cxn>
                  <a:cxn ang="T172">
                    <a:pos x="T108" y="T109"/>
                  </a:cxn>
                  <a:cxn ang="T173">
                    <a:pos x="T110" y="T111"/>
                  </a:cxn>
                  <a:cxn ang="T174">
                    <a:pos x="T112" y="T113"/>
                  </a:cxn>
                  <a:cxn ang="T175">
                    <a:pos x="T114" y="T115"/>
                  </a:cxn>
                  <a:cxn ang="T176">
                    <a:pos x="T116" y="T117"/>
                  </a:cxn>
                </a:cxnLst>
                <a:rect l="0" t="0" r="r" b="b"/>
                <a:pathLst>
                  <a:path w="1250" h="923">
                    <a:moveTo>
                      <a:pt x="1244" y="713"/>
                    </a:moveTo>
                    <a:lnTo>
                      <a:pt x="1214" y="683"/>
                    </a:lnTo>
                    <a:lnTo>
                      <a:pt x="1166" y="653"/>
                    </a:lnTo>
                    <a:lnTo>
                      <a:pt x="1166" y="641"/>
                    </a:lnTo>
                    <a:lnTo>
                      <a:pt x="1172" y="617"/>
                    </a:lnTo>
                    <a:lnTo>
                      <a:pt x="1172" y="581"/>
                    </a:lnTo>
                    <a:lnTo>
                      <a:pt x="1172" y="545"/>
                    </a:lnTo>
                    <a:lnTo>
                      <a:pt x="1172" y="509"/>
                    </a:lnTo>
                    <a:lnTo>
                      <a:pt x="1166" y="473"/>
                    </a:lnTo>
                    <a:lnTo>
                      <a:pt x="1154" y="443"/>
                    </a:lnTo>
                    <a:lnTo>
                      <a:pt x="1148" y="431"/>
                    </a:lnTo>
                    <a:lnTo>
                      <a:pt x="1142" y="425"/>
                    </a:lnTo>
                    <a:lnTo>
                      <a:pt x="1142" y="408"/>
                    </a:lnTo>
                    <a:lnTo>
                      <a:pt x="1136" y="384"/>
                    </a:lnTo>
                    <a:lnTo>
                      <a:pt x="1130" y="354"/>
                    </a:lnTo>
                    <a:lnTo>
                      <a:pt x="1118" y="324"/>
                    </a:lnTo>
                    <a:lnTo>
                      <a:pt x="1106" y="300"/>
                    </a:lnTo>
                    <a:lnTo>
                      <a:pt x="1112" y="294"/>
                    </a:lnTo>
                    <a:lnTo>
                      <a:pt x="1112" y="288"/>
                    </a:lnTo>
                    <a:lnTo>
                      <a:pt x="1112" y="270"/>
                    </a:lnTo>
                    <a:lnTo>
                      <a:pt x="1106" y="252"/>
                    </a:lnTo>
                    <a:lnTo>
                      <a:pt x="1083" y="210"/>
                    </a:lnTo>
                    <a:lnTo>
                      <a:pt x="1059" y="180"/>
                    </a:lnTo>
                    <a:lnTo>
                      <a:pt x="1053" y="174"/>
                    </a:lnTo>
                    <a:lnTo>
                      <a:pt x="1047" y="168"/>
                    </a:lnTo>
                    <a:lnTo>
                      <a:pt x="1041" y="126"/>
                    </a:lnTo>
                    <a:lnTo>
                      <a:pt x="1017" y="114"/>
                    </a:lnTo>
                    <a:lnTo>
                      <a:pt x="987" y="90"/>
                    </a:lnTo>
                    <a:lnTo>
                      <a:pt x="981" y="96"/>
                    </a:lnTo>
                    <a:lnTo>
                      <a:pt x="981" y="102"/>
                    </a:lnTo>
                    <a:lnTo>
                      <a:pt x="975" y="120"/>
                    </a:lnTo>
                    <a:lnTo>
                      <a:pt x="975" y="108"/>
                    </a:lnTo>
                    <a:lnTo>
                      <a:pt x="969" y="90"/>
                    </a:lnTo>
                    <a:lnTo>
                      <a:pt x="963" y="72"/>
                    </a:lnTo>
                    <a:lnTo>
                      <a:pt x="963" y="66"/>
                    </a:lnTo>
                    <a:lnTo>
                      <a:pt x="933" y="42"/>
                    </a:lnTo>
                    <a:lnTo>
                      <a:pt x="921" y="36"/>
                    </a:lnTo>
                    <a:lnTo>
                      <a:pt x="915" y="30"/>
                    </a:lnTo>
                    <a:lnTo>
                      <a:pt x="891" y="18"/>
                    </a:lnTo>
                    <a:lnTo>
                      <a:pt x="885" y="18"/>
                    </a:lnTo>
                    <a:lnTo>
                      <a:pt x="867" y="18"/>
                    </a:lnTo>
                    <a:lnTo>
                      <a:pt x="855" y="18"/>
                    </a:lnTo>
                    <a:lnTo>
                      <a:pt x="849" y="18"/>
                    </a:lnTo>
                    <a:lnTo>
                      <a:pt x="819" y="6"/>
                    </a:lnTo>
                    <a:lnTo>
                      <a:pt x="796" y="0"/>
                    </a:lnTo>
                    <a:lnTo>
                      <a:pt x="772" y="6"/>
                    </a:lnTo>
                    <a:lnTo>
                      <a:pt x="754" y="18"/>
                    </a:lnTo>
                    <a:lnTo>
                      <a:pt x="730" y="18"/>
                    </a:lnTo>
                    <a:lnTo>
                      <a:pt x="712" y="24"/>
                    </a:lnTo>
                    <a:lnTo>
                      <a:pt x="700" y="30"/>
                    </a:lnTo>
                    <a:lnTo>
                      <a:pt x="694" y="30"/>
                    </a:lnTo>
                    <a:lnTo>
                      <a:pt x="688" y="30"/>
                    </a:lnTo>
                    <a:lnTo>
                      <a:pt x="664" y="42"/>
                    </a:lnTo>
                    <a:lnTo>
                      <a:pt x="628" y="60"/>
                    </a:lnTo>
                    <a:lnTo>
                      <a:pt x="586" y="90"/>
                    </a:lnTo>
                    <a:lnTo>
                      <a:pt x="574" y="108"/>
                    </a:lnTo>
                    <a:lnTo>
                      <a:pt x="562" y="120"/>
                    </a:lnTo>
                    <a:lnTo>
                      <a:pt x="568" y="120"/>
                    </a:lnTo>
                    <a:lnTo>
                      <a:pt x="568" y="114"/>
                    </a:lnTo>
                    <a:lnTo>
                      <a:pt x="550" y="150"/>
                    </a:lnTo>
                    <a:lnTo>
                      <a:pt x="538" y="192"/>
                    </a:lnTo>
                    <a:lnTo>
                      <a:pt x="532" y="216"/>
                    </a:lnTo>
                    <a:lnTo>
                      <a:pt x="532" y="228"/>
                    </a:lnTo>
                    <a:lnTo>
                      <a:pt x="527" y="246"/>
                    </a:lnTo>
                    <a:lnTo>
                      <a:pt x="521" y="276"/>
                    </a:lnTo>
                    <a:lnTo>
                      <a:pt x="515" y="312"/>
                    </a:lnTo>
                    <a:lnTo>
                      <a:pt x="509" y="348"/>
                    </a:lnTo>
                    <a:lnTo>
                      <a:pt x="473" y="390"/>
                    </a:lnTo>
                    <a:lnTo>
                      <a:pt x="473" y="396"/>
                    </a:lnTo>
                    <a:lnTo>
                      <a:pt x="467" y="402"/>
                    </a:lnTo>
                    <a:lnTo>
                      <a:pt x="449" y="437"/>
                    </a:lnTo>
                    <a:lnTo>
                      <a:pt x="431" y="479"/>
                    </a:lnTo>
                    <a:lnTo>
                      <a:pt x="419" y="521"/>
                    </a:lnTo>
                    <a:lnTo>
                      <a:pt x="413" y="527"/>
                    </a:lnTo>
                    <a:lnTo>
                      <a:pt x="413" y="533"/>
                    </a:lnTo>
                    <a:lnTo>
                      <a:pt x="413" y="539"/>
                    </a:lnTo>
                    <a:lnTo>
                      <a:pt x="353" y="599"/>
                    </a:lnTo>
                    <a:lnTo>
                      <a:pt x="347" y="599"/>
                    </a:lnTo>
                    <a:lnTo>
                      <a:pt x="341" y="599"/>
                    </a:lnTo>
                    <a:lnTo>
                      <a:pt x="335" y="611"/>
                    </a:lnTo>
                    <a:lnTo>
                      <a:pt x="311" y="629"/>
                    </a:lnTo>
                    <a:lnTo>
                      <a:pt x="305" y="629"/>
                    </a:lnTo>
                    <a:lnTo>
                      <a:pt x="299" y="629"/>
                    </a:lnTo>
                    <a:lnTo>
                      <a:pt x="299" y="635"/>
                    </a:lnTo>
                    <a:lnTo>
                      <a:pt x="293" y="635"/>
                    </a:lnTo>
                    <a:lnTo>
                      <a:pt x="257" y="659"/>
                    </a:lnTo>
                    <a:lnTo>
                      <a:pt x="257" y="665"/>
                    </a:lnTo>
                    <a:lnTo>
                      <a:pt x="257" y="677"/>
                    </a:lnTo>
                    <a:lnTo>
                      <a:pt x="257" y="701"/>
                    </a:lnTo>
                    <a:lnTo>
                      <a:pt x="257" y="719"/>
                    </a:lnTo>
                    <a:lnTo>
                      <a:pt x="257" y="731"/>
                    </a:lnTo>
                    <a:lnTo>
                      <a:pt x="216" y="725"/>
                    </a:lnTo>
                    <a:lnTo>
                      <a:pt x="150" y="797"/>
                    </a:lnTo>
                    <a:lnTo>
                      <a:pt x="150" y="827"/>
                    </a:lnTo>
                    <a:lnTo>
                      <a:pt x="174" y="827"/>
                    </a:lnTo>
                    <a:lnTo>
                      <a:pt x="114" y="845"/>
                    </a:lnTo>
                    <a:lnTo>
                      <a:pt x="108" y="851"/>
                    </a:lnTo>
                    <a:lnTo>
                      <a:pt x="54" y="839"/>
                    </a:lnTo>
                    <a:lnTo>
                      <a:pt x="0" y="857"/>
                    </a:lnTo>
                    <a:lnTo>
                      <a:pt x="0" y="875"/>
                    </a:lnTo>
                    <a:lnTo>
                      <a:pt x="102" y="893"/>
                    </a:lnTo>
                    <a:lnTo>
                      <a:pt x="96" y="893"/>
                    </a:lnTo>
                    <a:lnTo>
                      <a:pt x="156" y="905"/>
                    </a:lnTo>
                    <a:lnTo>
                      <a:pt x="168" y="899"/>
                    </a:lnTo>
                    <a:lnTo>
                      <a:pt x="311" y="923"/>
                    </a:lnTo>
                    <a:lnTo>
                      <a:pt x="365" y="911"/>
                    </a:lnTo>
                    <a:lnTo>
                      <a:pt x="371" y="887"/>
                    </a:lnTo>
                    <a:lnTo>
                      <a:pt x="240" y="869"/>
                    </a:lnTo>
                    <a:lnTo>
                      <a:pt x="240" y="863"/>
                    </a:lnTo>
                    <a:lnTo>
                      <a:pt x="497" y="791"/>
                    </a:lnTo>
                    <a:lnTo>
                      <a:pt x="503" y="809"/>
                    </a:lnTo>
                    <a:lnTo>
                      <a:pt x="640" y="827"/>
                    </a:lnTo>
                    <a:lnTo>
                      <a:pt x="700" y="725"/>
                    </a:lnTo>
                    <a:lnTo>
                      <a:pt x="658" y="719"/>
                    </a:lnTo>
                    <a:lnTo>
                      <a:pt x="664" y="653"/>
                    </a:lnTo>
                    <a:lnTo>
                      <a:pt x="670" y="623"/>
                    </a:lnTo>
                    <a:lnTo>
                      <a:pt x="694" y="611"/>
                    </a:lnTo>
                    <a:lnTo>
                      <a:pt x="694" y="605"/>
                    </a:lnTo>
                    <a:lnTo>
                      <a:pt x="718" y="587"/>
                    </a:lnTo>
                    <a:lnTo>
                      <a:pt x="748" y="569"/>
                    </a:lnTo>
                    <a:lnTo>
                      <a:pt x="778" y="551"/>
                    </a:lnTo>
                    <a:lnTo>
                      <a:pt x="796" y="533"/>
                    </a:lnTo>
                    <a:lnTo>
                      <a:pt x="819" y="515"/>
                    </a:lnTo>
                    <a:lnTo>
                      <a:pt x="843" y="497"/>
                    </a:lnTo>
                    <a:lnTo>
                      <a:pt x="867" y="467"/>
                    </a:lnTo>
                    <a:lnTo>
                      <a:pt x="879" y="449"/>
                    </a:lnTo>
                    <a:lnTo>
                      <a:pt x="879" y="443"/>
                    </a:lnTo>
                    <a:lnTo>
                      <a:pt x="885" y="443"/>
                    </a:lnTo>
                    <a:lnTo>
                      <a:pt x="891" y="431"/>
                    </a:lnTo>
                    <a:lnTo>
                      <a:pt x="903" y="425"/>
                    </a:lnTo>
                    <a:lnTo>
                      <a:pt x="909" y="414"/>
                    </a:lnTo>
                    <a:lnTo>
                      <a:pt x="909" y="390"/>
                    </a:lnTo>
                    <a:lnTo>
                      <a:pt x="903" y="360"/>
                    </a:lnTo>
                    <a:lnTo>
                      <a:pt x="927" y="348"/>
                    </a:lnTo>
                    <a:lnTo>
                      <a:pt x="951" y="330"/>
                    </a:lnTo>
                    <a:lnTo>
                      <a:pt x="975" y="318"/>
                    </a:lnTo>
                    <a:lnTo>
                      <a:pt x="993" y="300"/>
                    </a:lnTo>
                    <a:lnTo>
                      <a:pt x="999" y="306"/>
                    </a:lnTo>
                    <a:lnTo>
                      <a:pt x="1011" y="306"/>
                    </a:lnTo>
                    <a:lnTo>
                      <a:pt x="1023" y="336"/>
                    </a:lnTo>
                    <a:lnTo>
                      <a:pt x="1071" y="449"/>
                    </a:lnTo>
                    <a:lnTo>
                      <a:pt x="1071" y="467"/>
                    </a:lnTo>
                    <a:lnTo>
                      <a:pt x="1077" y="497"/>
                    </a:lnTo>
                    <a:lnTo>
                      <a:pt x="1101" y="563"/>
                    </a:lnTo>
                    <a:lnTo>
                      <a:pt x="1118" y="617"/>
                    </a:lnTo>
                    <a:lnTo>
                      <a:pt x="1124" y="641"/>
                    </a:lnTo>
                    <a:lnTo>
                      <a:pt x="1124" y="653"/>
                    </a:lnTo>
                    <a:lnTo>
                      <a:pt x="1118" y="659"/>
                    </a:lnTo>
                    <a:lnTo>
                      <a:pt x="1112" y="671"/>
                    </a:lnTo>
                    <a:lnTo>
                      <a:pt x="1112" y="689"/>
                    </a:lnTo>
                    <a:lnTo>
                      <a:pt x="1118" y="701"/>
                    </a:lnTo>
                    <a:lnTo>
                      <a:pt x="1124" y="719"/>
                    </a:lnTo>
                    <a:lnTo>
                      <a:pt x="1130" y="737"/>
                    </a:lnTo>
                    <a:lnTo>
                      <a:pt x="1136" y="749"/>
                    </a:lnTo>
                    <a:lnTo>
                      <a:pt x="1148" y="749"/>
                    </a:lnTo>
                    <a:lnTo>
                      <a:pt x="1154" y="743"/>
                    </a:lnTo>
                    <a:lnTo>
                      <a:pt x="1154" y="725"/>
                    </a:lnTo>
                    <a:lnTo>
                      <a:pt x="1148" y="707"/>
                    </a:lnTo>
                    <a:lnTo>
                      <a:pt x="1148" y="701"/>
                    </a:lnTo>
                    <a:lnTo>
                      <a:pt x="1202" y="713"/>
                    </a:lnTo>
                    <a:lnTo>
                      <a:pt x="1208" y="719"/>
                    </a:lnTo>
                    <a:lnTo>
                      <a:pt x="1214" y="737"/>
                    </a:lnTo>
                    <a:lnTo>
                      <a:pt x="1220" y="749"/>
                    </a:lnTo>
                    <a:lnTo>
                      <a:pt x="1232" y="755"/>
                    </a:lnTo>
                    <a:lnTo>
                      <a:pt x="1238" y="749"/>
                    </a:lnTo>
                    <a:lnTo>
                      <a:pt x="1232" y="737"/>
                    </a:lnTo>
                    <a:lnTo>
                      <a:pt x="1238" y="749"/>
                    </a:lnTo>
                    <a:lnTo>
                      <a:pt x="1244" y="755"/>
                    </a:lnTo>
                    <a:lnTo>
                      <a:pt x="1250" y="749"/>
                    </a:lnTo>
                    <a:lnTo>
                      <a:pt x="1250" y="743"/>
                    </a:lnTo>
                    <a:lnTo>
                      <a:pt x="1250" y="731"/>
                    </a:lnTo>
                    <a:lnTo>
                      <a:pt x="1244" y="719"/>
                    </a:lnTo>
                    <a:lnTo>
                      <a:pt x="1244" y="713"/>
                    </a:lnTo>
                    <a:close/>
                    <a:moveTo>
                      <a:pt x="694" y="264"/>
                    </a:moveTo>
                    <a:lnTo>
                      <a:pt x="700" y="276"/>
                    </a:lnTo>
                    <a:lnTo>
                      <a:pt x="712" y="288"/>
                    </a:lnTo>
                    <a:lnTo>
                      <a:pt x="742" y="330"/>
                    </a:lnTo>
                    <a:lnTo>
                      <a:pt x="778" y="360"/>
                    </a:lnTo>
                    <a:lnTo>
                      <a:pt x="784" y="372"/>
                    </a:lnTo>
                    <a:lnTo>
                      <a:pt x="790" y="378"/>
                    </a:lnTo>
                    <a:lnTo>
                      <a:pt x="796" y="384"/>
                    </a:lnTo>
                    <a:lnTo>
                      <a:pt x="790" y="431"/>
                    </a:lnTo>
                    <a:lnTo>
                      <a:pt x="766" y="443"/>
                    </a:lnTo>
                    <a:lnTo>
                      <a:pt x="748" y="461"/>
                    </a:lnTo>
                    <a:lnTo>
                      <a:pt x="724" y="485"/>
                    </a:lnTo>
                    <a:lnTo>
                      <a:pt x="712" y="503"/>
                    </a:lnTo>
                    <a:lnTo>
                      <a:pt x="712" y="509"/>
                    </a:lnTo>
                    <a:lnTo>
                      <a:pt x="706" y="515"/>
                    </a:lnTo>
                    <a:lnTo>
                      <a:pt x="688" y="533"/>
                    </a:lnTo>
                    <a:lnTo>
                      <a:pt x="670" y="551"/>
                    </a:lnTo>
                    <a:lnTo>
                      <a:pt x="658" y="563"/>
                    </a:lnTo>
                    <a:lnTo>
                      <a:pt x="658" y="569"/>
                    </a:lnTo>
                    <a:lnTo>
                      <a:pt x="652" y="569"/>
                    </a:lnTo>
                    <a:lnTo>
                      <a:pt x="652" y="575"/>
                    </a:lnTo>
                    <a:lnTo>
                      <a:pt x="640" y="581"/>
                    </a:lnTo>
                    <a:lnTo>
                      <a:pt x="616" y="593"/>
                    </a:lnTo>
                    <a:lnTo>
                      <a:pt x="604" y="599"/>
                    </a:lnTo>
                    <a:lnTo>
                      <a:pt x="592" y="605"/>
                    </a:lnTo>
                    <a:lnTo>
                      <a:pt x="586" y="611"/>
                    </a:lnTo>
                    <a:lnTo>
                      <a:pt x="574" y="617"/>
                    </a:lnTo>
                    <a:lnTo>
                      <a:pt x="562" y="629"/>
                    </a:lnTo>
                    <a:lnTo>
                      <a:pt x="550" y="635"/>
                    </a:lnTo>
                    <a:lnTo>
                      <a:pt x="550" y="653"/>
                    </a:lnTo>
                    <a:lnTo>
                      <a:pt x="556" y="677"/>
                    </a:lnTo>
                    <a:lnTo>
                      <a:pt x="562" y="707"/>
                    </a:lnTo>
                    <a:lnTo>
                      <a:pt x="538" y="737"/>
                    </a:lnTo>
                    <a:lnTo>
                      <a:pt x="377" y="785"/>
                    </a:lnTo>
                    <a:lnTo>
                      <a:pt x="365" y="761"/>
                    </a:lnTo>
                    <a:lnTo>
                      <a:pt x="359" y="755"/>
                    </a:lnTo>
                    <a:lnTo>
                      <a:pt x="353" y="755"/>
                    </a:lnTo>
                    <a:lnTo>
                      <a:pt x="359" y="683"/>
                    </a:lnTo>
                    <a:lnTo>
                      <a:pt x="365" y="671"/>
                    </a:lnTo>
                    <a:lnTo>
                      <a:pt x="371" y="665"/>
                    </a:lnTo>
                    <a:lnTo>
                      <a:pt x="389" y="641"/>
                    </a:lnTo>
                    <a:lnTo>
                      <a:pt x="413" y="629"/>
                    </a:lnTo>
                    <a:lnTo>
                      <a:pt x="431" y="611"/>
                    </a:lnTo>
                    <a:lnTo>
                      <a:pt x="419" y="623"/>
                    </a:lnTo>
                    <a:lnTo>
                      <a:pt x="419" y="629"/>
                    </a:lnTo>
                    <a:lnTo>
                      <a:pt x="425" y="647"/>
                    </a:lnTo>
                    <a:lnTo>
                      <a:pt x="425" y="659"/>
                    </a:lnTo>
                    <a:lnTo>
                      <a:pt x="431" y="665"/>
                    </a:lnTo>
                    <a:lnTo>
                      <a:pt x="437" y="659"/>
                    </a:lnTo>
                    <a:lnTo>
                      <a:pt x="443" y="635"/>
                    </a:lnTo>
                    <a:lnTo>
                      <a:pt x="443" y="617"/>
                    </a:lnTo>
                    <a:lnTo>
                      <a:pt x="443" y="605"/>
                    </a:lnTo>
                    <a:lnTo>
                      <a:pt x="491" y="575"/>
                    </a:lnTo>
                    <a:lnTo>
                      <a:pt x="527" y="545"/>
                    </a:lnTo>
                    <a:lnTo>
                      <a:pt x="550" y="527"/>
                    </a:lnTo>
                    <a:lnTo>
                      <a:pt x="568" y="515"/>
                    </a:lnTo>
                    <a:lnTo>
                      <a:pt x="586" y="503"/>
                    </a:lnTo>
                    <a:lnTo>
                      <a:pt x="598" y="497"/>
                    </a:lnTo>
                    <a:lnTo>
                      <a:pt x="610" y="485"/>
                    </a:lnTo>
                    <a:lnTo>
                      <a:pt x="616" y="479"/>
                    </a:lnTo>
                    <a:lnTo>
                      <a:pt x="616" y="473"/>
                    </a:lnTo>
                    <a:lnTo>
                      <a:pt x="628" y="455"/>
                    </a:lnTo>
                    <a:lnTo>
                      <a:pt x="634" y="431"/>
                    </a:lnTo>
                    <a:lnTo>
                      <a:pt x="640" y="408"/>
                    </a:lnTo>
                    <a:lnTo>
                      <a:pt x="640" y="402"/>
                    </a:lnTo>
                    <a:lnTo>
                      <a:pt x="640" y="396"/>
                    </a:lnTo>
                    <a:lnTo>
                      <a:pt x="628" y="396"/>
                    </a:lnTo>
                    <a:lnTo>
                      <a:pt x="634" y="396"/>
                    </a:lnTo>
                    <a:lnTo>
                      <a:pt x="634" y="390"/>
                    </a:lnTo>
                    <a:lnTo>
                      <a:pt x="640" y="378"/>
                    </a:lnTo>
                    <a:lnTo>
                      <a:pt x="652" y="336"/>
                    </a:lnTo>
                    <a:lnTo>
                      <a:pt x="664" y="300"/>
                    </a:lnTo>
                    <a:lnTo>
                      <a:pt x="664" y="282"/>
                    </a:lnTo>
                    <a:lnTo>
                      <a:pt x="670" y="276"/>
                    </a:lnTo>
                    <a:lnTo>
                      <a:pt x="664" y="270"/>
                    </a:lnTo>
                    <a:lnTo>
                      <a:pt x="658" y="258"/>
                    </a:lnTo>
                    <a:lnTo>
                      <a:pt x="646" y="246"/>
                    </a:lnTo>
                    <a:lnTo>
                      <a:pt x="640" y="240"/>
                    </a:lnTo>
                    <a:lnTo>
                      <a:pt x="676" y="258"/>
                    </a:lnTo>
                    <a:lnTo>
                      <a:pt x="682" y="192"/>
                    </a:lnTo>
                    <a:lnTo>
                      <a:pt x="682" y="198"/>
                    </a:lnTo>
                    <a:lnTo>
                      <a:pt x="682" y="222"/>
                    </a:lnTo>
                    <a:lnTo>
                      <a:pt x="688" y="246"/>
                    </a:lnTo>
                    <a:lnTo>
                      <a:pt x="694" y="264"/>
                    </a:lnTo>
                    <a:close/>
                    <a:moveTo>
                      <a:pt x="532" y="455"/>
                    </a:moveTo>
                    <a:lnTo>
                      <a:pt x="527" y="461"/>
                    </a:lnTo>
                    <a:lnTo>
                      <a:pt x="532" y="449"/>
                    </a:lnTo>
                    <a:lnTo>
                      <a:pt x="532" y="455"/>
                    </a:lnTo>
                    <a:close/>
                    <a:moveTo>
                      <a:pt x="634" y="803"/>
                    </a:moveTo>
                    <a:lnTo>
                      <a:pt x="634" y="803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/>
              </a:p>
            </p:txBody>
          </p:sp>
          <p:sp>
            <p:nvSpPr>
              <p:cNvPr id="21" name="Freeform 19"/>
              <p:cNvSpPr>
                <a:spLocks/>
              </p:cNvSpPr>
              <p:nvPr/>
            </p:nvSpPr>
            <p:spPr bwMode="hidden">
              <a:xfrm>
                <a:off x="684" y="2709"/>
                <a:ext cx="47" cy="78"/>
              </a:xfrm>
              <a:custGeom>
                <a:avLst/>
                <a:gdLst>
                  <a:gd name="T0" fmla="*/ 12 w 47"/>
                  <a:gd name="T1" fmla="*/ 72 h 78"/>
                  <a:gd name="T2" fmla="*/ 18 w 47"/>
                  <a:gd name="T3" fmla="*/ 60 h 78"/>
                  <a:gd name="T4" fmla="*/ 24 w 47"/>
                  <a:gd name="T5" fmla="*/ 54 h 78"/>
                  <a:gd name="T6" fmla="*/ 47 w 47"/>
                  <a:gd name="T7" fmla="*/ 0 h 78"/>
                  <a:gd name="T8" fmla="*/ 0 w 47"/>
                  <a:gd name="T9" fmla="*/ 78 h 78"/>
                  <a:gd name="T10" fmla="*/ 12 w 47"/>
                  <a:gd name="T11" fmla="*/ 72 h 78"/>
                  <a:gd name="T12" fmla="*/ 12 w 47"/>
                  <a:gd name="T13" fmla="*/ 72 h 78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47" h="78">
                    <a:moveTo>
                      <a:pt x="12" y="72"/>
                    </a:moveTo>
                    <a:lnTo>
                      <a:pt x="18" y="60"/>
                    </a:lnTo>
                    <a:lnTo>
                      <a:pt x="24" y="54"/>
                    </a:lnTo>
                    <a:lnTo>
                      <a:pt x="47" y="0"/>
                    </a:lnTo>
                    <a:lnTo>
                      <a:pt x="0" y="78"/>
                    </a:lnTo>
                    <a:lnTo>
                      <a:pt x="12" y="7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/>
              </a:p>
            </p:txBody>
          </p:sp>
          <p:sp>
            <p:nvSpPr>
              <p:cNvPr id="22" name="Freeform 20"/>
              <p:cNvSpPr>
                <a:spLocks/>
              </p:cNvSpPr>
              <p:nvPr/>
            </p:nvSpPr>
            <p:spPr bwMode="hidden">
              <a:xfrm>
                <a:off x="1284" y="2572"/>
                <a:ext cx="149" cy="419"/>
              </a:xfrm>
              <a:custGeom>
                <a:avLst/>
                <a:gdLst>
                  <a:gd name="T0" fmla="*/ 29 w 149"/>
                  <a:gd name="T1" fmla="*/ 96 h 419"/>
                  <a:gd name="T2" fmla="*/ 41 w 149"/>
                  <a:gd name="T3" fmla="*/ 126 h 419"/>
                  <a:gd name="T4" fmla="*/ 29 w 149"/>
                  <a:gd name="T5" fmla="*/ 161 h 419"/>
                  <a:gd name="T6" fmla="*/ 47 w 149"/>
                  <a:gd name="T7" fmla="*/ 149 h 419"/>
                  <a:gd name="T8" fmla="*/ 53 w 149"/>
                  <a:gd name="T9" fmla="*/ 347 h 419"/>
                  <a:gd name="T10" fmla="*/ 65 w 149"/>
                  <a:gd name="T11" fmla="*/ 371 h 419"/>
                  <a:gd name="T12" fmla="*/ 65 w 149"/>
                  <a:gd name="T13" fmla="*/ 377 h 419"/>
                  <a:gd name="T14" fmla="*/ 65 w 149"/>
                  <a:gd name="T15" fmla="*/ 389 h 419"/>
                  <a:gd name="T16" fmla="*/ 77 w 149"/>
                  <a:gd name="T17" fmla="*/ 395 h 419"/>
                  <a:gd name="T18" fmla="*/ 101 w 149"/>
                  <a:gd name="T19" fmla="*/ 407 h 419"/>
                  <a:gd name="T20" fmla="*/ 125 w 149"/>
                  <a:gd name="T21" fmla="*/ 413 h 419"/>
                  <a:gd name="T22" fmla="*/ 149 w 149"/>
                  <a:gd name="T23" fmla="*/ 419 h 419"/>
                  <a:gd name="T24" fmla="*/ 125 w 149"/>
                  <a:gd name="T25" fmla="*/ 395 h 419"/>
                  <a:gd name="T26" fmla="*/ 77 w 149"/>
                  <a:gd name="T27" fmla="*/ 365 h 419"/>
                  <a:gd name="T28" fmla="*/ 77 w 149"/>
                  <a:gd name="T29" fmla="*/ 365 h 419"/>
                  <a:gd name="T30" fmla="*/ 77 w 149"/>
                  <a:gd name="T31" fmla="*/ 353 h 419"/>
                  <a:gd name="T32" fmla="*/ 83 w 149"/>
                  <a:gd name="T33" fmla="*/ 329 h 419"/>
                  <a:gd name="T34" fmla="*/ 83 w 149"/>
                  <a:gd name="T35" fmla="*/ 293 h 419"/>
                  <a:gd name="T36" fmla="*/ 83 w 149"/>
                  <a:gd name="T37" fmla="*/ 257 h 419"/>
                  <a:gd name="T38" fmla="*/ 83 w 149"/>
                  <a:gd name="T39" fmla="*/ 221 h 419"/>
                  <a:gd name="T40" fmla="*/ 77 w 149"/>
                  <a:gd name="T41" fmla="*/ 185 h 419"/>
                  <a:gd name="T42" fmla="*/ 65 w 149"/>
                  <a:gd name="T43" fmla="*/ 155 h 419"/>
                  <a:gd name="T44" fmla="*/ 59 w 149"/>
                  <a:gd name="T45" fmla="*/ 143 h 419"/>
                  <a:gd name="T46" fmla="*/ 53 w 149"/>
                  <a:gd name="T47" fmla="*/ 137 h 419"/>
                  <a:gd name="T48" fmla="*/ 53 w 149"/>
                  <a:gd name="T49" fmla="*/ 120 h 419"/>
                  <a:gd name="T50" fmla="*/ 53 w 149"/>
                  <a:gd name="T51" fmla="*/ 108 h 419"/>
                  <a:gd name="T52" fmla="*/ 47 w 149"/>
                  <a:gd name="T53" fmla="*/ 90 h 419"/>
                  <a:gd name="T54" fmla="*/ 35 w 149"/>
                  <a:gd name="T55" fmla="*/ 54 h 419"/>
                  <a:gd name="T56" fmla="*/ 23 w 149"/>
                  <a:gd name="T57" fmla="*/ 18 h 419"/>
                  <a:gd name="T58" fmla="*/ 17 w 149"/>
                  <a:gd name="T59" fmla="*/ 6 h 419"/>
                  <a:gd name="T60" fmla="*/ 17 w 149"/>
                  <a:gd name="T61" fmla="*/ 0 h 419"/>
                  <a:gd name="T62" fmla="*/ 0 w 149"/>
                  <a:gd name="T63" fmla="*/ 6 h 419"/>
                  <a:gd name="T64" fmla="*/ 6 w 149"/>
                  <a:gd name="T65" fmla="*/ 114 h 419"/>
                  <a:gd name="T66" fmla="*/ 29 w 149"/>
                  <a:gd name="T67" fmla="*/ 96 h 419"/>
                  <a:gd name="T68" fmla="*/ 29 w 149"/>
                  <a:gd name="T69" fmla="*/ 96 h 419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</a:gdLst>
                <a:ahLst/>
                <a:cxnLst>
                  <a:cxn ang="T70">
                    <a:pos x="T0" y="T1"/>
                  </a:cxn>
                  <a:cxn ang="T71">
                    <a:pos x="T2" y="T3"/>
                  </a:cxn>
                  <a:cxn ang="T72">
                    <a:pos x="T4" y="T5"/>
                  </a:cxn>
                  <a:cxn ang="T73">
                    <a:pos x="T6" y="T7"/>
                  </a:cxn>
                  <a:cxn ang="T74">
                    <a:pos x="T8" y="T9"/>
                  </a:cxn>
                  <a:cxn ang="T75">
                    <a:pos x="T10" y="T11"/>
                  </a:cxn>
                  <a:cxn ang="T76">
                    <a:pos x="T12" y="T13"/>
                  </a:cxn>
                  <a:cxn ang="T77">
                    <a:pos x="T14" y="T15"/>
                  </a:cxn>
                  <a:cxn ang="T78">
                    <a:pos x="T16" y="T17"/>
                  </a:cxn>
                  <a:cxn ang="T79">
                    <a:pos x="T18" y="T19"/>
                  </a:cxn>
                  <a:cxn ang="T80">
                    <a:pos x="T20" y="T21"/>
                  </a:cxn>
                  <a:cxn ang="T81">
                    <a:pos x="T22" y="T23"/>
                  </a:cxn>
                  <a:cxn ang="T82">
                    <a:pos x="T24" y="T25"/>
                  </a:cxn>
                  <a:cxn ang="T83">
                    <a:pos x="T26" y="T27"/>
                  </a:cxn>
                  <a:cxn ang="T84">
                    <a:pos x="T28" y="T29"/>
                  </a:cxn>
                  <a:cxn ang="T85">
                    <a:pos x="T30" y="T31"/>
                  </a:cxn>
                  <a:cxn ang="T86">
                    <a:pos x="T32" y="T33"/>
                  </a:cxn>
                  <a:cxn ang="T87">
                    <a:pos x="T34" y="T35"/>
                  </a:cxn>
                  <a:cxn ang="T88">
                    <a:pos x="T36" y="T37"/>
                  </a:cxn>
                  <a:cxn ang="T89">
                    <a:pos x="T38" y="T39"/>
                  </a:cxn>
                  <a:cxn ang="T90">
                    <a:pos x="T40" y="T41"/>
                  </a:cxn>
                  <a:cxn ang="T91">
                    <a:pos x="T42" y="T43"/>
                  </a:cxn>
                  <a:cxn ang="T92">
                    <a:pos x="T44" y="T45"/>
                  </a:cxn>
                  <a:cxn ang="T93">
                    <a:pos x="T46" y="T47"/>
                  </a:cxn>
                  <a:cxn ang="T94">
                    <a:pos x="T48" y="T49"/>
                  </a:cxn>
                  <a:cxn ang="T95">
                    <a:pos x="T50" y="T51"/>
                  </a:cxn>
                  <a:cxn ang="T96">
                    <a:pos x="T52" y="T53"/>
                  </a:cxn>
                  <a:cxn ang="T97">
                    <a:pos x="T54" y="T55"/>
                  </a:cxn>
                  <a:cxn ang="T98">
                    <a:pos x="T56" y="T57"/>
                  </a:cxn>
                  <a:cxn ang="T99">
                    <a:pos x="T58" y="T59"/>
                  </a:cxn>
                  <a:cxn ang="T100">
                    <a:pos x="T60" y="T61"/>
                  </a:cxn>
                  <a:cxn ang="T101">
                    <a:pos x="T62" y="T63"/>
                  </a:cxn>
                  <a:cxn ang="T102">
                    <a:pos x="T64" y="T65"/>
                  </a:cxn>
                  <a:cxn ang="T103">
                    <a:pos x="T66" y="T67"/>
                  </a:cxn>
                  <a:cxn ang="T104">
                    <a:pos x="T68" y="T69"/>
                  </a:cxn>
                </a:cxnLst>
                <a:rect l="0" t="0" r="r" b="b"/>
                <a:pathLst>
                  <a:path w="149" h="419">
                    <a:moveTo>
                      <a:pt x="29" y="96"/>
                    </a:moveTo>
                    <a:lnTo>
                      <a:pt x="41" y="126"/>
                    </a:lnTo>
                    <a:lnTo>
                      <a:pt x="29" y="161"/>
                    </a:lnTo>
                    <a:lnTo>
                      <a:pt x="47" y="149"/>
                    </a:lnTo>
                    <a:lnTo>
                      <a:pt x="53" y="347"/>
                    </a:lnTo>
                    <a:lnTo>
                      <a:pt x="65" y="371"/>
                    </a:lnTo>
                    <a:lnTo>
                      <a:pt x="65" y="377"/>
                    </a:lnTo>
                    <a:lnTo>
                      <a:pt x="65" y="389"/>
                    </a:lnTo>
                    <a:lnTo>
                      <a:pt x="77" y="395"/>
                    </a:lnTo>
                    <a:lnTo>
                      <a:pt x="101" y="407"/>
                    </a:lnTo>
                    <a:lnTo>
                      <a:pt x="125" y="413"/>
                    </a:lnTo>
                    <a:lnTo>
                      <a:pt x="149" y="419"/>
                    </a:lnTo>
                    <a:lnTo>
                      <a:pt x="125" y="395"/>
                    </a:lnTo>
                    <a:lnTo>
                      <a:pt x="77" y="365"/>
                    </a:lnTo>
                    <a:lnTo>
                      <a:pt x="77" y="353"/>
                    </a:lnTo>
                    <a:lnTo>
                      <a:pt x="83" y="329"/>
                    </a:lnTo>
                    <a:lnTo>
                      <a:pt x="83" y="293"/>
                    </a:lnTo>
                    <a:lnTo>
                      <a:pt x="83" y="257"/>
                    </a:lnTo>
                    <a:lnTo>
                      <a:pt x="83" y="221"/>
                    </a:lnTo>
                    <a:lnTo>
                      <a:pt x="77" y="185"/>
                    </a:lnTo>
                    <a:lnTo>
                      <a:pt x="65" y="155"/>
                    </a:lnTo>
                    <a:lnTo>
                      <a:pt x="59" y="143"/>
                    </a:lnTo>
                    <a:lnTo>
                      <a:pt x="53" y="137"/>
                    </a:lnTo>
                    <a:lnTo>
                      <a:pt x="53" y="120"/>
                    </a:lnTo>
                    <a:lnTo>
                      <a:pt x="53" y="108"/>
                    </a:lnTo>
                    <a:lnTo>
                      <a:pt x="47" y="90"/>
                    </a:lnTo>
                    <a:lnTo>
                      <a:pt x="35" y="54"/>
                    </a:lnTo>
                    <a:lnTo>
                      <a:pt x="23" y="18"/>
                    </a:lnTo>
                    <a:lnTo>
                      <a:pt x="17" y="6"/>
                    </a:lnTo>
                    <a:lnTo>
                      <a:pt x="17" y="0"/>
                    </a:lnTo>
                    <a:lnTo>
                      <a:pt x="0" y="6"/>
                    </a:lnTo>
                    <a:lnTo>
                      <a:pt x="6" y="114"/>
                    </a:lnTo>
                    <a:lnTo>
                      <a:pt x="29" y="9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/>
              </a:p>
            </p:txBody>
          </p:sp>
          <p:sp>
            <p:nvSpPr>
              <p:cNvPr id="23" name="Freeform 21"/>
              <p:cNvSpPr>
                <a:spLocks/>
              </p:cNvSpPr>
              <p:nvPr/>
            </p:nvSpPr>
            <p:spPr bwMode="hidden">
              <a:xfrm>
                <a:off x="1140" y="2434"/>
                <a:ext cx="167" cy="138"/>
              </a:xfrm>
              <a:custGeom>
                <a:avLst/>
                <a:gdLst>
                  <a:gd name="T0" fmla="*/ 102 w 167"/>
                  <a:gd name="T1" fmla="*/ 18 h 138"/>
                  <a:gd name="T2" fmla="*/ 96 w 167"/>
                  <a:gd name="T3" fmla="*/ 12 h 138"/>
                  <a:gd name="T4" fmla="*/ 90 w 167"/>
                  <a:gd name="T5" fmla="*/ 0 h 138"/>
                  <a:gd name="T6" fmla="*/ 78 w 167"/>
                  <a:gd name="T7" fmla="*/ 0 h 138"/>
                  <a:gd name="T8" fmla="*/ 66 w 167"/>
                  <a:gd name="T9" fmla="*/ 0 h 138"/>
                  <a:gd name="T10" fmla="*/ 60 w 167"/>
                  <a:gd name="T11" fmla="*/ 0 h 138"/>
                  <a:gd name="T12" fmla="*/ 48 w 167"/>
                  <a:gd name="T13" fmla="*/ 6 h 138"/>
                  <a:gd name="T14" fmla="*/ 36 w 167"/>
                  <a:gd name="T15" fmla="*/ 12 h 138"/>
                  <a:gd name="T16" fmla="*/ 30 w 167"/>
                  <a:gd name="T17" fmla="*/ 12 h 138"/>
                  <a:gd name="T18" fmla="*/ 24 w 167"/>
                  <a:gd name="T19" fmla="*/ 24 h 138"/>
                  <a:gd name="T20" fmla="*/ 18 w 167"/>
                  <a:gd name="T21" fmla="*/ 42 h 138"/>
                  <a:gd name="T22" fmla="*/ 6 w 167"/>
                  <a:gd name="T23" fmla="*/ 66 h 138"/>
                  <a:gd name="T24" fmla="*/ 0 w 167"/>
                  <a:gd name="T25" fmla="*/ 72 h 138"/>
                  <a:gd name="T26" fmla="*/ 42 w 167"/>
                  <a:gd name="T27" fmla="*/ 30 h 138"/>
                  <a:gd name="T28" fmla="*/ 30 w 167"/>
                  <a:gd name="T29" fmla="*/ 66 h 138"/>
                  <a:gd name="T30" fmla="*/ 96 w 167"/>
                  <a:gd name="T31" fmla="*/ 36 h 138"/>
                  <a:gd name="T32" fmla="*/ 120 w 167"/>
                  <a:gd name="T33" fmla="*/ 78 h 138"/>
                  <a:gd name="T34" fmla="*/ 120 w 167"/>
                  <a:gd name="T35" fmla="*/ 54 h 138"/>
                  <a:gd name="T36" fmla="*/ 167 w 167"/>
                  <a:gd name="T37" fmla="*/ 138 h 138"/>
                  <a:gd name="T38" fmla="*/ 167 w 167"/>
                  <a:gd name="T39" fmla="*/ 120 h 138"/>
                  <a:gd name="T40" fmla="*/ 161 w 167"/>
                  <a:gd name="T41" fmla="*/ 102 h 138"/>
                  <a:gd name="T42" fmla="*/ 138 w 167"/>
                  <a:gd name="T43" fmla="*/ 60 h 138"/>
                  <a:gd name="T44" fmla="*/ 114 w 167"/>
                  <a:gd name="T45" fmla="*/ 30 h 138"/>
                  <a:gd name="T46" fmla="*/ 108 w 167"/>
                  <a:gd name="T47" fmla="*/ 24 h 138"/>
                  <a:gd name="T48" fmla="*/ 102 w 167"/>
                  <a:gd name="T49" fmla="*/ 18 h 138"/>
                  <a:gd name="T50" fmla="*/ 102 w 167"/>
                  <a:gd name="T51" fmla="*/ 18 h 138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</a:gdLst>
                <a:ahLst/>
                <a:cxnLst>
                  <a:cxn ang="T52">
                    <a:pos x="T0" y="T1"/>
                  </a:cxn>
                  <a:cxn ang="T53">
                    <a:pos x="T2" y="T3"/>
                  </a:cxn>
                  <a:cxn ang="T54">
                    <a:pos x="T4" y="T5"/>
                  </a:cxn>
                  <a:cxn ang="T55">
                    <a:pos x="T6" y="T7"/>
                  </a:cxn>
                  <a:cxn ang="T56">
                    <a:pos x="T8" y="T9"/>
                  </a:cxn>
                  <a:cxn ang="T57">
                    <a:pos x="T10" y="T11"/>
                  </a:cxn>
                  <a:cxn ang="T58">
                    <a:pos x="T12" y="T13"/>
                  </a:cxn>
                  <a:cxn ang="T59">
                    <a:pos x="T14" y="T15"/>
                  </a:cxn>
                  <a:cxn ang="T60">
                    <a:pos x="T16" y="T17"/>
                  </a:cxn>
                  <a:cxn ang="T61">
                    <a:pos x="T18" y="T19"/>
                  </a:cxn>
                  <a:cxn ang="T62">
                    <a:pos x="T20" y="T21"/>
                  </a:cxn>
                  <a:cxn ang="T63">
                    <a:pos x="T22" y="T23"/>
                  </a:cxn>
                  <a:cxn ang="T64">
                    <a:pos x="T24" y="T25"/>
                  </a:cxn>
                  <a:cxn ang="T65">
                    <a:pos x="T26" y="T27"/>
                  </a:cxn>
                  <a:cxn ang="T66">
                    <a:pos x="T28" y="T29"/>
                  </a:cxn>
                  <a:cxn ang="T67">
                    <a:pos x="T30" y="T31"/>
                  </a:cxn>
                  <a:cxn ang="T68">
                    <a:pos x="T32" y="T33"/>
                  </a:cxn>
                  <a:cxn ang="T69">
                    <a:pos x="T34" y="T35"/>
                  </a:cxn>
                  <a:cxn ang="T70">
                    <a:pos x="T36" y="T37"/>
                  </a:cxn>
                  <a:cxn ang="T71">
                    <a:pos x="T38" y="T39"/>
                  </a:cxn>
                  <a:cxn ang="T72">
                    <a:pos x="T40" y="T41"/>
                  </a:cxn>
                  <a:cxn ang="T73">
                    <a:pos x="T42" y="T43"/>
                  </a:cxn>
                  <a:cxn ang="T74">
                    <a:pos x="T44" y="T45"/>
                  </a:cxn>
                  <a:cxn ang="T75">
                    <a:pos x="T46" y="T47"/>
                  </a:cxn>
                  <a:cxn ang="T76">
                    <a:pos x="T48" y="T49"/>
                  </a:cxn>
                  <a:cxn ang="T77">
                    <a:pos x="T50" y="T51"/>
                  </a:cxn>
                </a:cxnLst>
                <a:rect l="0" t="0" r="r" b="b"/>
                <a:pathLst>
                  <a:path w="167" h="138">
                    <a:moveTo>
                      <a:pt x="102" y="18"/>
                    </a:moveTo>
                    <a:lnTo>
                      <a:pt x="96" y="12"/>
                    </a:lnTo>
                    <a:lnTo>
                      <a:pt x="90" y="0"/>
                    </a:lnTo>
                    <a:lnTo>
                      <a:pt x="78" y="0"/>
                    </a:lnTo>
                    <a:lnTo>
                      <a:pt x="66" y="0"/>
                    </a:lnTo>
                    <a:lnTo>
                      <a:pt x="60" y="0"/>
                    </a:lnTo>
                    <a:lnTo>
                      <a:pt x="48" y="6"/>
                    </a:lnTo>
                    <a:lnTo>
                      <a:pt x="36" y="12"/>
                    </a:lnTo>
                    <a:lnTo>
                      <a:pt x="30" y="12"/>
                    </a:lnTo>
                    <a:lnTo>
                      <a:pt x="24" y="24"/>
                    </a:lnTo>
                    <a:lnTo>
                      <a:pt x="18" y="42"/>
                    </a:lnTo>
                    <a:lnTo>
                      <a:pt x="6" y="66"/>
                    </a:lnTo>
                    <a:lnTo>
                      <a:pt x="0" y="72"/>
                    </a:lnTo>
                    <a:lnTo>
                      <a:pt x="42" y="30"/>
                    </a:lnTo>
                    <a:lnTo>
                      <a:pt x="30" y="66"/>
                    </a:lnTo>
                    <a:lnTo>
                      <a:pt x="96" y="36"/>
                    </a:lnTo>
                    <a:lnTo>
                      <a:pt x="120" y="78"/>
                    </a:lnTo>
                    <a:lnTo>
                      <a:pt x="120" y="54"/>
                    </a:lnTo>
                    <a:lnTo>
                      <a:pt x="167" y="138"/>
                    </a:lnTo>
                    <a:lnTo>
                      <a:pt x="167" y="120"/>
                    </a:lnTo>
                    <a:lnTo>
                      <a:pt x="161" y="102"/>
                    </a:lnTo>
                    <a:lnTo>
                      <a:pt x="138" y="60"/>
                    </a:lnTo>
                    <a:lnTo>
                      <a:pt x="114" y="30"/>
                    </a:lnTo>
                    <a:lnTo>
                      <a:pt x="108" y="24"/>
                    </a:lnTo>
                    <a:lnTo>
                      <a:pt x="102" y="1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/>
              </a:p>
            </p:txBody>
          </p:sp>
          <p:sp>
            <p:nvSpPr>
              <p:cNvPr id="24" name="Freeform 22"/>
              <p:cNvSpPr>
                <a:spLocks/>
              </p:cNvSpPr>
              <p:nvPr/>
            </p:nvSpPr>
            <p:spPr bwMode="hidden">
              <a:xfrm>
                <a:off x="948" y="2314"/>
                <a:ext cx="113" cy="114"/>
              </a:xfrm>
              <a:custGeom>
                <a:avLst/>
                <a:gdLst>
                  <a:gd name="T0" fmla="*/ 0 w 113"/>
                  <a:gd name="T1" fmla="*/ 0 h 114"/>
                  <a:gd name="T2" fmla="*/ 6 w 113"/>
                  <a:gd name="T3" fmla="*/ 0 h 114"/>
                  <a:gd name="T4" fmla="*/ 24 w 113"/>
                  <a:gd name="T5" fmla="*/ 6 h 114"/>
                  <a:gd name="T6" fmla="*/ 48 w 113"/>
                  <a:gd name="T7" fmla="*/ 18 h 114"/>
                  <a:gd name="T8" fmla="*/ 71 w 113"/>
                  <a:gd name="T9" fmla="*/ 36 h 114"/>
                  <a:gd name="T10" fmla="*/ 83 w 113"/>
                  <a:gd name="T11" fmla="*/ 48 h 114"/>
                  <a:gd name="T12" fmla="*/ 95 w 113"/>
                  <a:gd name="T13" fmla="*/ 66 h 114"/>
                  <a:gd name="T14" fmla="*/ 107 w 113"/>
                  <a:gd name="T15" fmla="*/ 90 h 114"/>
                  <a:gd name="T16" fmla="*/ 113 w 113"/>
                  <a:gd name="T17" fmla="*/ 114 h 114"/>
                  <a:gd name="T18" fmla="*/ 83 w 113"/>
                  <a:gd name="T19" fmla="*/ 66 h 114"/>
                  <a:gd name="T20" fmla="*/ 60 w 113"/>
                  <a:gd name="T21" fmla="*/ 78 h 114"/>
                  <a:gd name="T22" fmla="*/ 71 w 113"/>
                  <a:gd name="T23" fmla="*/ 54 h 114"/>
                  <a:gd name="T24" fmla="*/ 12 w 113"/>
                  <a:gd name="T25" fmla="*/ 78 h 114"/>
                  <a:gd name="T26" fmla="*/ 60 w 113"/>
                  <a:gd name="T27" fmla="*/ 48 h 114"/>
                  <a:gd name="T28" fmla="*/ 60 w 113"/>
                  <a:gd name="T29" fmla="*/ 42 h 114"/>
                  <a:gd name="T30" fmla="*/ 54 w 113"/>
                  <a:gd name="T31" fmla="*/ 30 h 114"/>
                  <a:gd name="T32" fmla="*/ 36 w 113"/>
                  <a:gd name="T33" fmla="*/ 18 h 114"/>
                  <a:gd name="T34" fmla="*/ 0 w 113"/>
                  <a:gd name="T35" fmla="*/ 0 h 114"/>
                  <a:gd name="T36" fmla="*/ 0 w 113"/>
                  <a:gd name="T37" fmla="*/ 0 h 114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0" t="0" r="r" b="b"/>
                <a:pathLst>
                  <a:path w="113" h="114">
                    <a:moveTo>
                      <a:pt x="0" y="0"/>
                    </a:moveTo>
                    <a:lnTo>
                      <a:pt x="6" y="0"/>
                    </a:lnTo>
                    <a:lnTo>
                      <a:pt x="24" y="6"/>
                    </a:lnTo>
                    <a:lnTo>
                      <a:pt x="48" y="18"/>
                    </a:lnTo>
                    <a:lnTo>
                      <a:pt x="71" y="36"/>
                    </a:lnTo>
                    <a:lnTo>
                      <a:pt x="83" y="48"/>
                    </a:lnTo>
                    <a:lnTo>
                      <a:pt x="95" y="66"/>
                    </a:lnTo>
                    <a:lnTo>
                      <a:pt x="107" y="90"/>
                    </a:lnTo>
                    <a:lnTo>
                      <a:pt x="113" y="114"/>
                    </a:lnTo>
                    <a:lnTo>
                      <a:pt x="83" y="66"/>
                    </a:lnTo>
                    <a:lnTo>
                      <a:pt x="60" y="78"/>
                    </a:lnTo>
                    <a:lnTo>
                      <a:pt x="71" y="54"/>
                    </a:lnTo>
                    <a:lnTo>
                      <a:pt x="12" y="78"/>
                    </a:lnTo>
                    <a:lnTo>
                      <a:pt x="60" y="48"/>
                    </a:lnTo>
                    <a:lnTo>
                      <a:pt x="60" y="42"/>
                    </a:lnTo>
                    <a:lnTo>
                      <a:pt x="54" y="30"/>
                    </a:lnTo>
                    <a:lnTo>
                      <a:pt x="36" y="18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/>
              </a:p>
            </p:txBody>
          </p:sp>
          <p:sp>
            <p:nvSpPr>
              <p:cNvPr id="25" name="Freeform 23"/>
              <p:cNvSpPr>
                <a:spLocks/>
              </p:cNvSpPr>
              <p:nvPr/>
            </p:nvSpPr>
            <p:spPr bwMode="hidden">
              <a:xfrm>
                <a:off x="1122" y="2578"/>
                <a:ext cx="66" cy="60"/>
              </a:xfrm>
              <a:custGeom>
                <a:avLst/>
                <a:gdLst>
                  <a:gd name="T0" fmla="*/ 54 w 66"/>
                  <a:gd name="T1" fmla="*/ 0 h 60"/>
                  <a:gd name="T2" fmla="*/ 42 w 66"/>
                  <a:gd name="T3" fmla="*/ 18 h 60"/>
                  <a:gd name="T4" fmla="*/ 36 w 66"/>
                  <a:gd name="T5" fmla="*/ 6 h 60"/>
                  <a:gd name="T6" fmla="*/ 24 w 66"/>
                  <a:gd name="T7" fmla="*/ 30 h 60"/>
                  <a:gd name="T8" fmla="*/ 18 w 66"/>
                  <a:gd name="T9" fmla="*/ 36 h 60"/>
                  <a:gd name="T10" fmla="*/ 6 w 66"/>
                  <a:gd name="T11" fmla="*/ 48 h 60"/>
                  <a:gd name="T12" fmla="*/ 0 w 66"/>
                  <a:gd name="T13" fmla="*/ 60 h 60"/>
                  <a:gd name="T14" fmla="*/ 12 w 66"/>
                  <a:gd name="T15" fmla="*/ 54 h 60"/>
                  <a:gd name="T16" fmla="*/ 30 w 66"/>
                  <a:gd name="T17" fmla="*/ 36 h 60"/>
                  <a:gd name="T18" fmla="*/ 54 w 66"/>
                  <a:gd name="T19" fmla="*/ 18 h 60"/>
                  <a:gd name="T20" fmla="*/ 66 w 66"/>
                  <a:gd name="T21" fmla="*/ 6 h 60"/>
                  <a:gd name="T22" fmla="*/ 54 w 66"/>
                  <a:gd name="T23" fmla="*/ 0 h 60"/>
                  <a:gd name="T24" fmla="*/ 54 w 66"/>
                  <a:gd name="T25" fmla="*/ 0 h 60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66" h="60">
                    <a:moveTo>
                      <a:pt x="54" y="0"/>
                    </a:moveTo>
                    <a:lnTo>
                      <a:pt x="42" y="18"/>
                    </a:lnTo>
                    <a:lnTo>
                      <a:pt x="36" y="6"/>
                    </a:lnTo>
                    <a:lnTo>
                      <a:pt x="24" y="30"/>
                    </a:lnTo>
                    <a:lnTo>
                      <a:pt x="18" y="36"/>
                    </a:lnTo>
                    <a:lnTo>
                      <a:pt x="6" y="48"/>
                    </a:lnTo>
                    <a:lnTo>
                      <a:pt x="0" y="60"/>
                    </a:lnTo>
                    <a:lnTo>
                      <a:pt x="12" y="54"/>
                    </a:lnTo>
                    <a:lnTo>
                      <a:pt x="30" y="36"/>
                    </a:lnTo>
                    <a:lnTo>
                      <a:pt x="54" y="18"/>
                    </a:lnTo>
                    <a:lnTo>
                      <a:pt x="66" y="6"/>
                    </a:lnTo>
                    <a:lnTo>
                      <a:pt x="5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/>
              </a:p>
            </p:txBody>
          </p:sp>
          <p:sp>
            <p:nvSpPr>
              <p:cNvPr id="26" name="Freeform 24"/>
              <p:cNvSpPr>
                <a:spLocks/>
              </p:cNvSpPr>
              <p:nvPr/>
            </p:nvSpPr>
            <p:spPr bwMode="hidden">
              <a:xfrm>
                <a:off x="942" y="2674"/>
                <a:ext cx="161" cy="179"/>
              </a:xfrm>
              <a:custGeom>
                <a:avLst/>
                <a:gdLst>
                  <a:gd name="T0" fmla="*/ 131 w 161"/>
                  <a:gd name="T1" fmla="*/ 53 h 179"/>
                  <a:gd name="T2" fmla="*/ 137 w 161"/>
                  <a:gd name="T3" fmla="*/ 53 h 179"/>
                  <a:gd name="T4" fmla="*/ 143 w 161"/>
                  <a:gd name="T5" fmla="*/ 41 h 179"/>
                  <a:gd name="T6" fmla="*/ 155 w 161"/>
                  <a:gd name="T7" fmla="*/ 35 h 179"/>
                  <a:gd name="T8" fmla="*/ 161 w 161"/>
                  <a:gd name="T9" fmla="*/ 24 h 179"/>
                  <a:gd name="T10" fmla="*/ 161 w 161"/>
                  <a:gd name="T11" fmla="*/ 12 h 179"/>
                  <a:gd name="T12" fmla="*/ 161 w 161"/>
                  <a:gd name="T13" fmla="*/ 0 h 179"/>
                  <a:gd name="T14" fmla="*/ 149 w 161"/>
                  <a:gd name="T15" fmla="*/ 24 h 179"/>
                  <a:gd name="T16" fmla="*/ 143 w 161"/>
                  <a:gd name="T17" fmla="*/ 35 h 179"/>
                  <a:gd name="T18" fmla="*/ 131 w 161"/>
                  <a:gd name="T19" fmla="*/ 35 h 179"/>
                  <a:gd name="T20" fmla="*/ 119 w 161"/>
                  <a:gd name="T21" fmla="*/ 41 h 179"/>
                  <a:gd name="T22" fmla="*/ 125 w 161"/>
                  <a:gd name="T23" fmla="*/ 53 h 179"/>
                  <a:gd name="T24" fmla="*/ 95 w 161"/>
                  <a:gd name="T25" fmla="*/ 95 h 179"/>
                  <a:gd name="T26" fmla="*/ 0 w 161"/>
                  <a:gd name="T27" fmla="*/ 137 h 179"/>
                  <a:gd name="T28" fmla="*/ 60 w 161"/>
                  <a:gd name="T29" fmla="*/ 119 h 179"/>
                  <a:gd name="T30" fmla="*/ 54 w 161"/>
                  <a:gd name="T31" fmla="*/ 125 h 179"/>
                  <a:gd name="T32" fmla="*/ 48 w 161"/>
                  <a:gd name="T33" fmla="*/ 131 h 179"/>
                  <a:gd name="T34" fmla="*/ 24 w 161"/>
                  <a:gd name="T35" fmla="*/ 155 h 179"/>
                  <a:gd name="T36" fmla="*/ 12 w 161"/>
                  <a:gd name="T37" fmla="*/ 167 h 179"/>
                  <a:gd name="T38" fmla="*/ 0 w 161"/>
                  <a:gd name="T39" fmla="*/ 173 h 179"/>
                  <a:gd name="T40" fmla="*/ 0 w 161"/>
                  <a:gd name="T41" fmla="*/ 179 h 179"/>
                  <a:gd name="T42" fmla="*/ 6 w 161"/>
                  <a:gd name="T43" fmla="*/ 173 h 179"/>
                  <a:gd name="T44" fmla="*/ 30 w 161"/>
                  <a:gd name="T45" fmla="*/ 155 h 179"/>
                  <a:gd name="T46" fmla="*/ 48 w 161"/>
                  <a:gd name="T47" fmla="*/ 143 h 179"/>
                  <a:gd name="T48" fmla="*/ 71 w 161"/>
                  <a:gd name="T49" fmla="*/ 125 h 179"/>
                  <a:gd name="T50" fmla="*/ 95 w 161"/>
                  <a:gd name="T51" fmla="*/ 107 h 179"/>
                  <a:gd name="T52" fmla="*/ 119 w 161"/>
                  <a:gd name="T53" fmla="*/ 77 h 179"/>
                  <a:gd name="T54" fmla="*/ 131 w 161"/>
                  <a:gd name="T55" fmla="*/ 59 h 179"/>
                  <a:gd name="T56" fmla="*/ 131 w 161"/>
                  <a:gd name="T57" fmla="*/ 53 h 179"/>
                  <a:gd name="T58" fmla="*/ 131 w 161"/>
                  <a:gd name="T59" fmla="*/ 53 h 179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</a:gdLst>
                <a:ahLst/>
                <a:cxnLst>
                  <a:cxn ang="T60">
                    <a:pos x="T0" y="T1"/>
                  </a:cxn>
                  <a:cxn ang="T61">
                    <a:pos x="T2" y="T3"/>
                  </a:cxn>
                  <a:cxn ang="T62">
                    <a:pos x="T4" y="T5"/>
                  </a:cxn>
                  <a:cxn ang="T63">
                    <a:pos x="T6" y="T7"/>
                  </a:cxn>
                  <a:cxn ang="T64">
                    <a:pos x="T8" y="T9"/>
                  </a:cxn>
                  <a:cxn ang="T65">
                    <a:pos x="T10" y="T11"/>
                  </a:cxn>
                  <a:cxn ang="T66">
                    <a:pos x="T12" y="T13"/>
                  </a:cxn>
                  <a:cxn ang="T67">
                    <a:pos x="T14" y="T15"/>
                  </a:cxn>
                  <a:cxn ang="T68">
                    <a:pos x="T16" y="T17"/>
                  </a:cxn>
                  <a:cxn ang="T69">
                    <a:pos x="T18" y="T19"/>
                  </a:cxn>
                  <a:cxn ang="T70">
                    <a:pos x="T20" y="T21"/>
                  </a:cxn>
                  <a:cxn ang="T71">
                    <a:pos x="T22" y="T23"/>
                  </a:cxn>
                  <a:cxn ang="T72">
                    <a:pos x="T24" y="T25"/>
                  </a:cxn>
                  <a:cxn ang="T73">
                    <a:pos x="T26" y="T27"/>
                  </a:cxn>
                  <a:cxn ang="T74">
                    <a:pos x="T28" y="T29"/>
                  </a:cxn>
                  <a:cxn ang="T75">
                    <a:pos x="T30" y="T31"/>
                  </a:cxn>
                  <a:cxn ang="T76">
                    <a:pos x="T32" y="T33"/>
                  </a:cxn>
                  <a:cxn ang="T77">
                    <a:pos x="T34" y="T35"/>
                  </a:cxn>
                  <a:cxn ang="T78">
                    <a:pos x="T36" y="T37"/>
                  </a:cxn>
                  <a:cxn ang="T79">
                    <a:pos x="T38" y="T39"/>
                  </a:cxn>
                  <a:cxn ang="T80">
                    <a:pos x="T40" y="T41"/>
                  </a:cxn>
                  <a:cxn ang="T81">
                    <a:pos x="T42" y="T43"/>
                  </a:cxn>
                  <a:cxn ang="T82">
                    <a:pos x="T44" y="T45"/>
                  </a:cxn>
                  <a:cxn ang="T83">
                    <a:pos x="T46" y="T47"/>
                  </a:cxn>
                  <a:cxn ang="T84">
                    <a:pos x="T48" y="T49"/>
                  </a:cxn>
                  <a:cxn ang="T85">
                    <a:pos x="T50" y="T51"/>
                  </a:cxn>
                  <a:cxn ang="T86">
                    <a:pos x="T52" y="T53"/>
                  </a:cxn>
                  <a:cxn ang="T87">
                    <a:pos x="T54" y="T55"/>
                  </a:cxn>
                  <a:cxn ang="T88">
                    <a:pos x="T56" y="T57"/>
                  </a:cxn>
                  <a:cxn ang="T89">
                    <a:pos x="T58" y="T59"/>
                  </a:cxn>
                </a:cxnLst>
                <a:rect l="0" t="0" r="r" b="b"/>
                <a:pathLst>
                  <a:path w="161" h="179">
                    <a:moveTo>
                      <a:pt x="131" y="53"/>
                    </a:moveTo>
                    <a:lnTo>
                      <a:pt x="137" y="53"/>
                    </a:lnTo>
                    <a:lnTo>
                      <a:pt x="143" y="41"/>
                    </a:lnTo>
                    <a:lnTo>
                      <a:pt x="155" y="35"/>
                    </a:lnTo>
                    <a:lnTo>
                      <a:pt x="161" y="24"/>
                    </a:lnTo>
                    <a:lnTo>
                      <a:pt x="161" y="12"/>
                    </a:lnTo>
                    <a:lnTo>
                      <a:pt x="161" y="0"/>
                    </a:lnTo>
                    <a:lnTo>
                      <a:pt x="149" y="24"/>
                    </a:lnTo>
                    <a:lnTo>
                      <a:pt x="143" y="35"/>
                    </a:lnTo>
                    <a:lnTo>
                      <a:pt x="131" y="35"/>
                    </a:lnTo>
                    <a:lnTo>
                      <a:pt x="119" y="41"/>
                    </a:lnTo>
                    <a:lnTo>
                      <a:pt x="125" y="53"/>
                    </a:lnTo>
                    <a:lnTo>
                      <a:pt x="95" y="95"/>
                    </a:lnTo>
                    <a:lnTo>
                      <a:pt x="0" y="137"/>
                    </a:lnTo>
                    <a:lnTo>
                      <a:pt x="60" y="119"/>
                    </a:lnTo>
                    <a:lnTo>
                      <a:pt x="54" y="125"/>
                    </a:lnTo>
                    <a:lnTo>
                      <a:pt x="48" y="131"/>
                    </a:lnTo>
                    <a:lnTo>
                      <a:pt x="24" y="155"/>
                    </a:lnTo>
                    <a:lnTo>
                      <a:pt x="12" y="167"/>
                    </a:lnTo>
                    <a:lnTo>
                      <a:pt x="0" y="173"/>
                    </a:lnTo>
                    <a:lnTo>
                      <a:pt x="0" y="179"/>
                    </a:lnTo>
                    <a:lnTo>
                      <a:pt x="6" y="173"/>
                    </a:lnTo>
                    <a:lnTo>
                      <a:pt x="30" y="155"/>
                    </a:lnTo>
                    <a:lnTo>
                      <a:pt x="48" y="143"/>
                    </a:lnTo>
                    <a:lnTo>
                      <a:pt x="71" y="125"/>
                    </a:lnTo>
                    <a:lnTo>
                      <a:pt x="95" y="107"/>
                    </a:lnTo>
                    <a:lnTo>
                      <a:pt x="119" y="77"/>
                    </a:lnTo>
                    <a:lnTo>
                      <a:pt x="131" y="59"/>
                    </a:lnTo>
                    <a:lnTo>
                      <a:pt x="131" y="53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/>
              </a:p>
            </p:txBody>
          </p:sp>
          <p:sp>
            <p:nvSpPr>
              <p:cNvPr id="27" name="Freeform 25"/>
              <p:cNvSpPr>
                <a:spLocks/>
              </p:cNvSpPr>
              <p:nvPr/>
            </p:nvSpPr>
            <p:spPr bwMode="hidden">
              <a:xfrm>
                <a:off x="737" y="2763"/>
                <a:ext cx="73" cy="54"/>
              </a:xfrm>
              <a:custGeom>
                <a:avLst/>
                <a:gdLst>
                  <a:gd name="T0" fmla="*/ 24 w 72"/>
                  <a:gd name="T1" fmla="*/ 36 h 54"/>
                  <a:gd name="T2" fmla="*/ 51 w 72"/>
                  <a:gd name="T3" fmla="*/ 24 h 54"/>
                  <a:gd name="T4" fmla="*/ 63 w 72"/>
                  <a:gd name="T5" fmla="*/ 12 h 54"/>
                  <a:gd name="T6" fmla="*/ 69 w 72"/>
                  <a:gd name="T7" fmla="*/ 6 h 54"/>
                  <a:gd name="T8" fmla="*/ 75 w 72"/>
                  <a:gd name="T9" fmla="*/ 0 h 54"/>
                  <a:gd name="T10" fmla="*/ 45 w 72"/>
                  <a:gd name="T11" fmla="*/ 18 h 54"/>
                  <a:gd name="T12" fmla="*/ 30 w 72"/>
                  <a:gd name="T13" fmla="*/ 24 h 54"/>
                  <a:gd name="T14" fmla="*/ 24 w 72"/>
                  <a:gd name="T15" fmla="*/ 24 h 54"/>
                  <a:gd name="T16" fmla="*/ 18 w 72"/>
                  <a:gd name="T17" fmla="*/ 18 h 54"/>
                  <a:gd name="T18" fmla="*/ 12 w 72"/>
                  <a:gd name="T19" fmla="*/ 12 h 54"/>
                  <a:gd name="T20" fmla="*/ 0 w 72"/>
                  <a:gd name="T21" fmla="*/ 54 h 54"/>
                  <a:gd name="T22" fmla="*/ 12 w 72"/>
                  <a:gd name="T23" fmla="*/ 42 h 54"/>
                  <a:gd name="T24" fmla="*/ 24 w 72"/>
                  <a:gd name="T25" fmla="*/ 36 h 54"/>
                  <a:gd name="T26" fmla="*/ 24 w 72"/>
                  <a:gd name="T27" fmla="*/ 36 h 54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</a:gdLst>
                <a:ahLst/>
                <a:cxnLst>
                  <a:cxn ang="T28">
                    <a:pos x="T0" y="T1"/>
                  </a:cxn>
                  <a:cxn ang="T29">
                    <a:pos x="T2" y="T3"/>
                  </a:cxn>
                  <a:cxn ang="T30">
                    <a:pos x="T4" y="T5"/>
                  </a:cxn>
                  <a:cxn ang="T31">
                    <a:pos x="T6" y="T7"/>
                  </a:cxn>
                  <a:cxn ang="T32">
                    <a:pos x="T8" y="T9"/>
                  </a:cxn>
                  <a:cxn ang="T33">
                    <a:pos x="T10" y="T11"/>
                  </a:cxn>
                  <a:cxn ang="T34">
                    <a:pos x="T12" y="T13"/>
                  </a:cxn>
                  <a:cxn ang="T35">
                    <a:pos x="T14" y="T15"/>
                  </a:cxn>
                  <a:cxn ang="T36">
                    <a:pos x="T16" y="T17"/>
                  </a:cxn>
                  <a:cxn ang="T37">
                    <a:pos x="T18" y="T19"/>
                  </a:cxn>
                  <a:cxn ang="T38">
                    <a:pos x="T20" y="T21"/>
                  </a:cxn>
                  <a:cxn ang="T39">
                    <a:pos x="T22" y="T23"/>
                  </a:cxn>
                  <a:cxn ang="T40">
                    <a:pos x="T24" y="T25"/>
                  </a:cxn>
                  <a:cxn ang="T41">
                    <a:pos x="T26" y="T27"/>
                  </a:cxn>
                </a:cxnLst>
                <a:rect l="0" t="0" r="r" b="b"/>
                <a:pathLst>
                  <a:path w="72" h="54">
                    <a:moveTo>
                      <a:pt x="24" y="36"/>
                    </a:moveTo>
                    <a:lnTo>
                      <a:pt x="48" y="24"/>
                    </a:lnTo>
                    <a:lnTo>
                      <a:pt x="60" y="12"/>
                    </a:lnTo>
                    <a:lnTo>
                      <a:pt x="66" y="6"/>
                    </a:lnTo>
                    <a:lnTo>
                      <a:pt x="72" y="0"/>
                    </a:lnTo>
                    <a:lnTo>
                      <a:pt x="42" y="18"/>
                    </a:lnTo>
                    <a:lnTo>
                      <a:pt x="30" y="24"/>
                    </a:lnTo>
                    <a:lnTo>
                      <a:pt x="24" y="24"/>
                    </a:lnTo>
                    <a:lnTo>
                      <a:pt x="18" y="18"/>
                    </a:lnTo>
                    <a:lnTo>
                      <a:pt x="12" y="12"/>
                    </a:lnTo>
                    <a:lnTo>
                      <a:pt x="0" y="54"/>
                    </a:lnTo>
                    <a:lnTo>
                      <a:pt x="12" y="42"/>
                    </a:lnTo>
                    <a:lnTo>
                      <a:pt x="24" y="3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/>
              </a:p>
            </p:txBody>
          </p:sp>
          <p:sp>
            <p:nvSpPr>
              <p:cNvPr id="28" name="Freeform 26"/>
              <p:cNvSpPr>
                <a:spLocks/>
              </p:cNvSpPr>
              <p:nvPr/>
            </p:nvSpPr>
            <p:spPr bwMode="hidden">
              <a:xfrm>
                <a:off x="624" y="2889"/>
                <a:ext cx="12" cy="54"/>
              </a:xfrm>
              <a:custGeom>
                <a:avLst/>
                <a:gdLst>
                  <a:gd name="T0" fmla="*/ 12 w 12"/>
                  <a:gd name="T1" fmla="*/ 0 h 54"/>
                  <a:gd name="T2" fmla="*/ 0 w 12"/>
                  <a:gd name="T3" fmla="*/ 12 h 54"/>
                  <a:gd name="T4" fmla="*/ 0 w 12"/>
                  <a:gd name="T5" fmla="*/ 18 h 54"/>
                  <a:gd name="T6" fmla="*/ 6 w 12"/>
                  <a:gd name="T7" fmla="*/ 54 h 54"/>
                  <a:gd name="T8" fmla="*/ 12 w 12"/>
                  <a:gd name="T9" fmla="*/ 36 h 54"/>
                  <a:gd name="T10" fmla="*/ 12 w 12"/>
                  <a:gd name="T11" fmla="*/ 18 h 54"/>
                  <a:gd name="T12" fmla="*/ 12 w 12"/>
                  <a:gd name="T13" fmla="*/ 6 h 54"/>
                  <a:gd name="T14" fmla="*/ 12 w 12"/>
                  <a:gd name="T15" fmla="*/ 0 h 54"/>
                  <a:gd name="T16" fmla="*/ 12 w 12"/>
                  <a:gd name="T17" fmla="*/ 0 h 54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12" h="54">
                    <a:moveTo>
                      <a:pt x="12" y="0"/>
                    </a:moveTo>
                    <a:lnTo>
                      <a:pt x="0" y="12"/>
                    </a:lnTo>
                    <a:lnTo>
                      <a:pt x="0" y="18"/>
                    </a:lnTo>
                    <a:lnTo>
                      <a:pt x="6" y="54"/>
                    </a:lnTo>
                    <a:lnTo>
                      <a:pt x="12" y="36"/>
                    </a:lnTo>
                    <a:lnTo>
                      <a:pt x="12" y="18"/>
                    </a:lnTo>
                    <a:lnTo>
                      <a:pt x="12" y="6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/>
              </a:p>
            </p:txBody>
          </p:sp>
          <p:sp>
            <p:nvSpPr>
              <p:cNvPr id="29" name="Freeform 27"/>
              <p:cNvSpPr>
                <a:spLocks/>
              </p:cNvSpPr>
              <p:nvPr/>
            </p:nvSpPr>
            <p:spPr bwMode="hidden">
              <a:xfrm>
                <a:off x="492" y="3021"/>
                <a:ext cx="48" cy="72"/>
              </a:xfrm>
              <a:custGeom>
                <a:avLst/>
                <a:gdLst>
                  <a:gd name="T0" fmla="*/ 48 w 48"/>
                  <a:gd name="T1" fmla="*/ 6 h 72"/>
                  <a:gd name="T2" fmla="*/ 48 w 48"/>
                  <a:gd name="T3" fmla="*/ 6 h 72"/>
                  <a:gd name="T4" fmla="*/ 48 w 48"/>
                  <a:gd name="T5" fmla="*/ 6 h 72"/>
                  <a:gd name="T6" fmla="*/ 48 w 48"/>
                  <a:gd name="T7" fmla="*/ 6 h 72"/>
                  <a:gd name="T8" fmla="*/ 6 w 48"/>
                  <a:gd name="T9" fmla="*/ 0 h 72"/>
                  <a:gd name="T10" fmla="*/ 42 w 48"/>
                  <a:gd name="T11" fmla="*/ 12 h 72"/>
                  <a:gd name="T12" fmla="*/ 42 w 48"/>
                  <a:gd name="T13" fmla="*/ 12 h 72"/>
                  <a:gd name="T14" fmla="*/ 0 w 48"/>
                  <a:gd name="T15" fmla="*/ 72 h 72"/>
                  <a:gd name="T16" fmla="*/ 18 w 48"/>
                  <a:gd name="T17" fmla="*/ 54 h 72"/>
                  <a:gd name="T18" fmla="*/ 18 w 48"/>
                  <a:gd name="T19" fmla="*/ 66 h 72"/>
                  <a:gd name="T20" fmla="*/ 48 w 48"/>
                  <a:gd name="T21" fmla="*/ 6 h 72"/>
                  <a:gd name="T22" fmla="*/ 48 w 48"/>
                  <a:gd name="T23" fmla="*/ 6 h 72"/>
                  <a:gd name="T24" fmla="*/ 48 w 48"/>
                  <a:gd name="T25" fmla="*/ 6 h 72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48" h="72">
                    <a:moveTo>
                      <a:pt x="48" y="6"/>
                    </a:moveTo>
                    <a:lnTo>
                      <a:pt x="48" y="6"/>
                    </a:lnTo>
                    <a:lnTo>
                      <a:pt x="6" y="0"/>
                    </a:lnTo>
                    <a:lnTo>
                      <a:pt x="42" y="12"/>
                    </a:lnTo>
                    <a:lnTo>
                      <a:pt x="0" y="72"/>
                    </a:lnTo>
                    <a:lnTo>
                      <a:pt x="18" y="54"/>
                    </a:lnTo>
                    <a:lnTo>
                      <a:pt x="18" y="66"/>
                    </a:lnTo>
                    <a:lnTo>
                      <a:pt x="48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/>
              </a:p>
            </p:txBody>
          </p:sp>
          <p:sp>
            <p:nvSpPr>
              <p:cNvPr id="30" name="Freeform 28"/>
              <p:cNvSpPr>
                <a:spLocks/>
              </p:cNvSpPr>
              <p:nvPr/>
            </p:nvSpPr>
            <p:spPr bwMode="hidden">
              <a:xfrm>
                <a:off x="437" y="3027"/>
                <a:ext cx="288" cy="84"/>
              </a:xfrm>
              <a:custGeom>
                <a:avLst/>
                <a:gdLst>
                  <a:gd name="T0" fmla="*/ 290 w 287"/>
                  <a:gd name="T1" fmla="*/ 0 h 84"/>
                  <a:gd name="T2" fmla="*/ 0 w 287"/>
                  <a:gd name="T3" fmla="*/ 84 h 84"/>
                  <a:gd name="T4" fmla="*/ 171 w 287"/>
                  <a:gd name="T5" fmla="*/ 36 h 84"/>
                  <a:gd name="T6" fmla="*/ 114 w 287"/>
                  <a:gd name="T7" fmla="*/ 60 h 84"/>
                  <a:gd name="T8" fmla="*/ 279 w 287"/>
                  <a:gd name="T9" fmla="*/ 18 h 84"/>
                  <a:gd name="T10" fmla="*/ 290 w 287"/>
                  <a:gd name="T11" fmla="*/ 0 h 84"/>
                  <a:gd name="T12" fmla="*/ 290 w 287"/>
                  <a:gd name="T13" fmla="*/ 0 h 84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287" h="84">
                    <a:moveTo>
                      <a:pt x="287" y="0"/>
                    </a:moveTo>
                    <a:lnTo>
                      <a:pt x="0" y="84"/>
                    </a:lnTo>
                    <a:lnTo>
                      <a:pt x="168" y="36"/>
                    </a:lnTo>
                    <a:lnTo>
                      <a:pt x="114" y="60"/>
                    </a:lnTo>
                    <a:lnTo>
                      <a:pt x="276" y="18"/>
                    </a:lnTo>
                    <a:lnTo>
                      <a:pt x="287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/>
              </a:p>
            </p:txBody>
          </p:sp>
          <p:sp>
            <p:nvSpPr>
              <p:cNvPr id="31" name="Freeform 29"/>
              <p:cNvSpPr>
                <a:spLocks/>
              </p:cNvSpPr>
              <p:nvPr/>
            </p:nvSpPr>
            <p:spPr bwMode="hidden">
              <a:xfrm>
                <a:off x="828" y="3003"/>
                <a:ext cx="66" cy="108"/>
              </a:xfrm>
              <a:custGeom>
                <a:avLst/>
                <a:gdLst>
                  <a:gd name="T0" fmla="*/ 6 w 66"/>
                  <a:gd name="T1" fmla="*/ 0 h 108"/>
                  <a:gd name="T2" fmla="*/ 66 w 66"/>
                  <a:gd name="T3" fmla="*/ 6 h 108"/>
                  <a:gd name="T4" fmla="*/ 0 w 66"/>
                  <a:gd name="T5" fmla="*/ 84 h 108"/>
                  <a:gd name="T6" fmla="*/ 54 w 66"/>
                  <a:gd name="T7" fmla="*/ 24 h 108"/>
                  <a:gd name="T8" fmla="*/ 6 w 66"/>
                  <a:gd name="T9" fmla="*/ 108 h 108"/>
                  <a:gd name="T10" fmla="*/ 66 w 66"/>
                  <a:gd name="T11" fmla="*/ 6 h 108"/>
                  <a:gd name="T12" fmla="*/ 6 w 66"/>
                  <a:gd name="T13" fmla="*/ 0 h 108"/>
                  <a:gd name="T14" fmla="*/ 6 w 66"/>
                  <a:gd name="T15" fmla="*/ 0 h 108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66" h="108">
                    <a:moveTo>
                      <a:pt x="6" y="0"/>
                    </a:moveTo>
                    <a:lnTo>
                      <a:pt x="66" y="6"/>
                    </a:lnTo>
                    <a:lnTo>
                      <a:pt x="0" y="84"/>
                    </a:lnTo>
                    <a:lnTo>
                      <a:pt x="54" y="24"/>
                    </a:lnTo>
                    <a:lnTo>
                      <a:pt x="6" y="108"/>
                    </a:lnTo>
                    <a:lnTo>
                      <a:pt x="66" y="6"/>
                    </a:lnTo>
                    <a:lnTo>
                      <a:pt x="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/>
              </a:p>
            </p:txBody>
          </p:sp>
          <p:sp>
            <p:nvSpPr>
              <p:cNvPr id="32" name="Freeform 30"/>
              <p:cNvSpPr>
                <a:spLocks/>
              </p:cNvSpPr>
              <p:nvPr/>
            </p:nvSpPr>
            <p:spPr bwMode="hidden">
              <a:xfrm>
                <a:off x="366" y="3111"/>
                <a:ext cx="77" cy="42"/>
              </a:xfrm>
              <a:custGeom>
                <a:avLst/>
                <a:gdLst>
                  <a:gd name="T0" fmla="*/ 36 w 77"/>
                  <a:gd name="T1" fmla="*/ 0 h 42"/>
                  <a:gd name="T2" fmla="*/ 42 w 77"/>
                  <a:gd name="T3" fmla="*/ 0 h 42"/>
                  <a:gd name="T4" fmla="*/ 60 w 77"/>
                  <a:gd name="T5" fmla="*/ 6 h 42"/>
                  <a:gd name="T6" fmla="*/ 48 w 77"/>
                  <a:gd name="T7" fmla="*/ 6 h 42"/>
                  <a:gd name="T8" fmla="*/ 42 w 77"/>
                  <a:gd name="T9" fmla="*/ 6 h 42"/>
                  <a:gd name="T10" fmla="*/ 60 w 77"/>
                  <a:gd name="T11" fmla="*/ 6 h 42"/>
                  <a:gd name="T12" fmla="*/ 0 w 77"/>
                  <a:gd name="T13" fmla="*/ 24 h 42"/>
                  <a:gd name="T14" fmla="*/ 71 w 77"/>
                  <a:gd name="T15" fmla="*/ 6 h 42"/>
                  <a:gd name="T16" fmla="*/ 66 w 77"/>
                  <a:gd name="T17" fmla="*/ 42 h 42"/>
                  <a:gd name="T18" fmla="*/ 77 w 77"/>
                  <a:gd name="T19" fmla="*/ 6 h 42"/>
                  <a:gd name="T20" fmla="*/ 36 w 77"/>
                  <a:gd name="T21" fmla="*/ 0 h 42"/>
                  <a:gd name="T22" fmla="*/ 36 w 77"/>
                  <a:gd name="T23" fmla="*/ 0 h 42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0" t="0" r="r" b="b"/>
                <a:pathLst>
                  <a:path w="77" h="42">
                    <a:moveTo>
                      <a:pt x="36" y="0"/>
                    </a:moveTo>
                    <a:lnTo>
                      <a:pt x="42" y="0"/>
                    </a:lnTo>
                    <a:lnTo>
                      <a:pt x="60" y="6"/>
                    </a:lnTo>
                    <a:lnTo>
                      <a:pt x="48" y="6"/>
                    </a:lnTo>
                    <a:lnTo>
                      <a:pt x="42" y="6"/>
                    </a:lnTo>
                    <a:lnTo>
                      <a:pt x="60" y="6"/>
                    </a:lnTo>
                    <a:lnTo>
                      <a:pt x="0" y="24"/>
                    </a:lnTo>
                    <a:lnTo>
                      <a:pt x="71" y="6"/>
                    </a:lnTo>
                    <a:lnTo>
                      <a:pt x="66" y="42"/>
                    </a:lnTo>
                    <a:lnTo>
                      <a:pt x="77" y="6"/>
                    </a:lnTo>
                    <a:lnTo>
                      <a:pt x="3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/>
              </a:p>
            </p:txBody>
          </p:sp>
          <p:sp>
            <p:nvSpPr>
              <p:cNvPr id="33" name="Freeform 31"/>
              <p:cNvSpPr>
                <a:spLocks/>
              </p:cNvSpPr>
              <p:nvPr/>
            </p:nvSpPr>
            <p:spPr bwMode="hidden">
              <a:xfrm>
                <a:off x="498" y="3165"/>
                <a:ext cx="66" cy="30"/>
              </a:xfrm>
              <a:custGeom>
                <a:avLst/>
                <a:gdLst>
                  <a:gd name="T0" fmla="*/ 66 w 66"/>
                  <a:gd name="T1" fmla="*/ 6 h 30"/>
                  <a:gd name="T2" fmla="*/ 0 w 66"/>
                  <a:gd name="T3" fmla="*/ 0 h 30"/>
                  <a:gd name="T4" fmla="*/ 54 w 66"/>
                  <a:gd name="T5" fmla="*/ 6 h 30"/>
                  <a:gd name="T6" fmla="*/ 18 w 66"/>
                  <a:gd name="T7" fmla="*/ 18 h 30"/>
                  <a:gd name="T8" fmla="*/ 60 w 66"/>
                  <a:gd name="T9" fmla="*/ 12 h 30"/>
                  <a:gd name="T10" fmla="*/ 60 w 66"/>
                  <a:gd name="T11" fmla="*/ 30 h 30"/>
                  <a:gd name="T12" fmla="*/ 60 w 66"/>
                  <a:gd name="T13" fmla="*/ 30 h 30"/>
                  <a:gd name="T14" fmla="*/ 66 w 66"/>
                  <a:gd name="T15" fmla="*/ 6 h 30"/>
                  <a:gd name="T16" fmla="*/ 66 w 66"/>
                  <a:gd name="T17" fmla="*/ 6 h 30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66" h="30">
                    <a:moveTo>
                      <a:pt x="66" y="6"/>
                    </a:moveTo>
                    <a:lnTo>
                      <a:pt x="0" y="0"/>
                    </a:lnTo>
                    <a:lnTo>
                      <a:pt x="54" y="6"/>
                    </a:lnTo>
                    <a:lnTo>
                      <a:pt x="18" y="18"/>
                    </a:lnTo>
                    <a:lnTo>
                      <a:pt x="60" y="12"/>
                    </a:lnTo>
                    <a:lnTo>
                      <a:pt x="60" y="30"/>
                    </a:lnTo>
                    <a:lnTo>
                      <a:pt x="66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/>
              </a:p>
            </p:txBody>
          </p:sp>
          <p:sp>
            <p:nvSpPr>
              <p:cNvPr id="34" name="Freeform 32"/>
              <p:cNvSpPr>
                <a:spLocks/>
              </p:cNvSpPr>
              <p:nvPr/>
            </p:nvSpPr>
            <p:spPr bwMode="hidden">
              <a:xfrm>
                <a:off x="840" y="2919"/>
                <a:ext cx="18" cy="60"/>
              </a:xfrm>
              <a:custGeom>
                <a:avLst/>
                <a:gdLst>
                  <a:gd name="T0" fmla="*/ 0 w 18"/>
                  <a:gd name="T1" fmla="*/ 24 h 60"/>
                  <a:gd name="T2" fmla="*/ 12 w 18"/>
                  <a:gd name="T3" fmla="*/ 24 h 60"/>
                  <a:gd name="T4" fmla="*/ 12 w 18"/>
                  <a:gd name="T5" fmla="*/ 60 h 60"/>
                  <a:gd name="T6" fmla="*/ 18 w 18"/>
                  <a:gd name="T7" fmla="*/ 18 h 60"/>
                  <a:gd name="T8" fmla="*/ 18 w 18"/>
                  <a:gd name="T9" fmla="*/ 18 h 60"/>
                  <a:gd name="T10" fmla="*/ 18 w 18"/>
                  <a:gd name="T11" fmla="*/ 0 h 60"/>
                  <a:gd name="T12" fmla="*/ 12 w 18"/>
                  <a:gd name="T13" fmla="*/ 18 h 60"/>
                  <a:gd name="T14" fmla="*/ 0 w 18"/>
                  <a:gd name="T15" fmla="*/ 24 h 60"/>
                  <a:gd name="T16" fmla="*/ 0 w 18"/>
                  <a:gd name="T17" fmla="*/ 24 h 60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18" h="60">
                    <a:moveTo>
                      <a:pt x="0" y="24"/>
                    </a:moveTo>
                    <a:lnTo>
                      <a:pt x="12" y="24"/>
                    </a:lnTo>
                    <a:lnTo>
                      <a:pt x="12" y="60"/>
                    </a:lnTo>
                    <a:lnTo>
                      <a:pt x="18" y="18"/>
                    </a:lnTo>
                    <a:lnTo>
                      <a:pt x="18" y="0"/>
                    </a:lnTo>
                    <a:lnTo>
                      <a:pt x="12" y="18"/>
                    </a:lnTo>
                    <a:lnTo>
                      <a:pt x="0" y="2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/>
              </a:p>
            </p:txBody>
          </p:sp>
          <p:sp>
            <p:nvSpPr>
              <p:cNvPr id="35" name="Freeform 33"/>
              <p:cNvSpPr>
                <a:spLocks/>
              </p:cNvSpPr>
              <p:nvPr/>
            </p:nvSpPr>
            <p:spPr bwMode="hidden">
              <a:xfrm>
                <a:off x="546" y="3021"/>
                <a:ext cx="6" cy="18"/>
              </a:xfrm>
              <a:custGeom>
                <a:avLst/>
                <a:gdLst>
                  <a:gd name="T0" fmla="*/ 6 w 6"/>
                  <a:gd name="T1" fmla="*/ 0 h 18"/>
                  <a:gd name="T2" fmla="*/ 0 w 6"/>
                  <a:gd name="T3" fmla="*/ 18 h 18"/>
                  <a:gd name="T4" fmla="*/ 6 w 6"/>
                  <a:gd name="T5" fmla="*/ 12 h 18"/>
                  <a:gd name="T6" fmla="*/ 6 w 6"/>
                  <a:gd name="T7" fmla="*/ 0 h 18"/>
                  <a:gd name="T8" fmla="*/ 6 w 6"/>
                  <a:gd name="T9" fmla="*/ 0 h 1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6" h="18">
                    <a:moveTo>
                      <a:pt x="6" y="0"/>
                    </a:moveTo>
                    <a:lnTo>
                      <a:pt x="0" y="18"/>
                    </a:lnTo>
                    <a:lnTo>
                      <a:pt x="6" y="12"/>
                    </a:lnTo>
                    <a:lnTo>
                      <a:pt x="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/>
              </a:p>
            </p:txBody>
          </p:sp>
          <p:sp>
            <p:nvSpPr>
              <p:cNvPr id="36" name="Freeform 34"/>
              <p:cNvSpPr>
                <a:spLocks/>
              </p:cNvSpPr>
              <p:nvPr/>
            </p:nvSpPr>
            <p:spPr bwMode="hidden">
              <a:xfrm>
                <a:off x="534" y="2943"/>
                <a:ext cx="30" cy="78"/>
              </a:xfrm>
              <a:custGeom>
                <a:avLst/>
                <a:gdLst>
                  <a:gd name="T0" fmla="*/ 24 w 30"/>
                  <a:gd name="T1" fmla="*/ 6 h 78"/>
                  <a:gd name="T2" fmla="*/ 18 w 30"/>
                  <a:gd name="T3" fmla="*/ 24 h 78"/>
                  <a:gd name="T4" fmla="*/ 0 w 30"/>
                  <a:gd name="T5" fmla="*/ 18 h 78"/>
                  <a:gd name="T6" fmla="*/ 12 w 30"/>
                  <a:gd name="T7" fmla="*/ 30 h 78"/>
                  <a:gd name="T8" fmla="*/ 6 w 30"/>
                  <a:gd name="T9" fmla="*/ 42 h 78"/>
                  <a:gd name="T10" fmla="*/ 18 w 30"/>
                  <a:gd name="T11" fmla="*/ 78 h 78"/>
                  <a:gd name="T12" fmla="*/ 18 w 30"/>
                  <a:gd name="T13" fmla="*/ 24 h 78"/>
                  <a:gd name="T14" fmla="*/ 24 w 30"/>
                  <a:gd name="T15" fmla="*/ 12 h 78"/>
                  <a:gd name="T16" fmla="*/ 30 w 30"/>
                  <a:gd name="T17" fmla="*/ 6 h 78"/>
                  <a:gd name="T18" fmla="*/ 30 w 30"/>
                  <a:gd name="T19" fmla="*/ 6 h 78"/>
                  <a:gd name="T20" fmla="*/ 12 w 30"/>
                  <a:gd name="T21" fmla="*/ 0 h 78"/>
                  <a:gd name="T22" fmla="*/ 24 w 30"/>
                  <a:gd name="T23" fmla="*/ 6 h 78"/>
                  <a:gd name="T24" fmla="*/ 24 w 30"/>
                  <a:gd name="T25" fmla="*/ 6 h 78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30" h="78">
                    <a:moveTo>
                      <a:pt x="24" y="6"/>
                    </a:moveTo>
                    <a:lnTo>
                      <a:pt x="18" y="24"/>
                    </a:lnTo>
                    <a:lnTo>
                      <a:pt x="0" y="18"/>
                    </a:lnTo>
                    <a:lnTo>
                      <a:pt x="12" y="30"/>
                    </a:lnTo>
                    <a:lnTo>
                      <a:pt x="6" y="42"/>
                    </a:lnTo>
                    <a:lnTo>
                      <a:pt x="18" y="78"/>
                    </a:lnTo>
                    <a:lnTo>
                      <a:pt x="18" y="24"/>
                    </a:lnTo>
                    <a:lnTo>
                      <a:pt x="24" y="12"/>
                    </a:lnTo>
                    <a:lnTo>
                      <a:pt x="30" y="6"/>
                    </a:lnTo>
                    <a:lnTo>
                      <a:pt x="12" y="0"/>
                    </a:lnTo>
                    <a:lnTo>
                      <a:pt x="24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/>
              </a:p>
            </p:txBody>
          </p:sp>
          <p:sp>
            <p:nvSpPr>
              <p:cNvPr id="37" name="Freeform 35"/>
              <p:cNvSpPr>
                <a:spLocks/>
              </p:cNvSpPr>
              <p:nvPr/>
            </p:nvSpPr>
            <p:spPr bwMode="hidden">
              <a:xfrm>
                <a:off x="540" y="3039"/>
                <a:ext cx="24" cy="24"/>
              </a:xfrm>
              <a:custGeom>
                <a:avLst/>
                <a:gdLst>
                  <a:gd name="T0" fmla="*/ 6 w 24"/>
                  <a:gd name="T1" fmla="*/ 0 h 24"/>
                  <a:gd name="T2" fmla="*/ 0 w 24"/>
                  <a:gd name="T3" fmla="*/ 0 h 24"/>
                  <a:gd name="T4" fmla="*/ 6 w 24"/>
                  <a:gd name="T5" fmla="*/ 0 h 24"/>
                  <a:gd name="T6" fmla="*/ 12 w 24"/>
                  <a:gd name="T7" fmla="*/ 6 h 24"/>
                  <a:gd name="T8" fmla="*/ 24 w 24"/>
                  <a:gd name="T9" fmla="*/ 24 h 24"/>
                  <a:gd name="T10" fmla="*/ 24 w 24"/>
                  <a:gd name="T11" fmla="*/ 18 h 24"/>
                  <a:gd name="T12" fmla="*/ 18 w 24"/>
                  <a:gd name="T13" fmla="*/ 6 h 24"/>
                  <a:gd name="T14" fmla="*/ 12 w 24"/>
                  <a:gd name="T15" fmla="*/ 0 h 24"/>
                  <a:gd name="T16" fmla="*/ 6 w 24"/>
                  <a:gd name="T17" fmla="*/ 0 h 24"/>
                  <a:gd name="T18" fmla="*/ 6 w 24"/>
                  <a:gd name="T19" fmla="*/ 0 h 24"/>
                  <a:gd name="T20" fmla="*/ 6 w 24"/>
                  <a:gd name="T21" fmla="*/ 0 h 24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24" h="24">
                    <a:moveTo>
                      <a:pt x="6" y="0"/>
                    </a:moveTo>
                    <a:lnTo>
                      <a:pt x="0" y="0"/>
                    </a:lnTo>
                    <a:lnTo>
                      <a:pt x="6" y="0"/>
                    </a:lnTo>
                    <a:lnTo>
                      <a:pt x="12" y="6"/>
                    </a:lnTo>
                    <a:lnTo>
                      <a:pt x="24" y="24"/>
                    </a:lnTo>
                    <a:lnTo>
                      <a:pt x="24" y="18"/>
                    </a:lnTo>
                    <a:lnTo>
                      <a:pt x="18" y="6"/>
                    </a:lnTo>
                    <a:lnTo>
                      <a:pt x="12" y="0"/>
                    </a:lnTo>
                    <a:lnTo>
                      <a:pt x="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/>
              </a:p>
            </p:txBody>
          </p:sp>
          <p:sp>
            <p:nvSpPr>
              <p:cNvPr id="38" name="Freeform 36"/>
              <p:cNvSpPr>
                <a:spLocks/>
              </p:cNvSpPr>
              <p:nvPr/>
            </p:nvSpPr>
            <p:spPr bwMode="hidden">
              <a:xfrm>
                <a:off x="801" y="2681"/>
                <a:ext cx="215" cy="216"/>
              </a:xfrm>
              <a:custGeom>
                <a:avLst/>
                <a:gdLst>
                  <a:gd name="T0" fmla="*/ 215 w 215"/>
                  <a:gd name="T1" fmla="*/ 0 h 216"/>
                  <a:gd name="T2" fmla="*/ 147 w 215"/>
                  <a:gd name="T3" fmla="*/ 36 h 216"/>
                  <a:gd name="T4" fmla="*/ 132 w 215"/>
                  <a:gd name="T5" fmla="*/ 49 h 216"/>
                  <a:gd name="T6" fmla="*/ 104 w 215"/>
                  <a:gd name="T7" fmla="*/ 79 h 216"/>
                  <a:gd name="T8" fmla="*/ 87 w 215"/>
                  <a:gd name="T9" fmla="*/ 114 h 216"/>
                  <a:gd name="T10" fmla="*/ 48 w 215"/>
                  <a:gd name="T11" fmla="*/ 156 h 216"/>
                  <a:gd name="T12" fmla="*/ 42 w 215"/>
                  <a:gd name="T13" fmla="*/ 166 h 216"/>
                  <a:gd name="T14" fmla="*/ 29 w 215"/>
                  <a:gd name="T15" fmla="*/ 177 h 216"/>
                  <a:gd name="T16" fmla="*/ 0 w 215"/>
                  <a:gd name="T17" fmla="*/ 208 h 216"/>
                  <a:gd name="T18" fmla="*/ 48 w 215"/>
                  <a:gd name="T19" fmla="*/ 216 h 216"/>
                  <a:gd name="T20" fmla="*/ 215 w 215"/>
                  <a:gd name="T21" fmla="*/ 0 h 21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215" h="216">
                    <a:moveTo>
                      <a:pt x="215" y="0"/>
                    </a:moveTo>
                    <a:lnTo>
                      <a:pt x="147" y="36"/>
                    </a:lnTo>
                    <a:lnTo>
                      <a:pt x="132" y="49"/>
                    </a:lnTo>
                    <a:lnTo>
                      <a:pt x="104" y="79"/>
                    </a:lnTo>
                    <a:lnTo>
                      <a:pt x="87" y="114"/>
                    </a:lnTo>
                    <a:lnTo>
                      <a:pt x="48" y="156"/>
                    </a:lnTo>
                    <a:lnTo>
                      <a:pt x="42" y="166"/>
                    </a:lnTo>
                    <a:lnTo>
                      <a:pt x="29" y="177"/>
                    </a:lnTo>
                    <a:lnTo>
                      <a:pt x="0" y="208"/>
                    </a:lnTo>
                    <a:lnTo>
                      <a:pt x="48" y="216"/>
                    </a:lnTo>
                    <a:lnTo>
                      <a:pt x="215" y="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/>
              </a:p>
            </p:txBody>
          </p:sp>
          <p:sp>
            <p:nvSpPr>
              <p:cNvPr id="39" name="Freeform 37"/>
              <p:cNvSpPr>
                <a:spLocks/>
              </p:cNvSpPr>
              <p:nvPr/>
            </p:nvSpPr>
            <p:spPr bwMode="hidden">
              <a:xfrm>
                <a:off x="536" y="2710"/>
                <a:ext cx="212" cy="179"/>
              </a:xfrm>
              <a:custGeom>
                <a:avLst/>
                <a:gdLst>
                  <a:gd name="T0" fmla="*/ 212 w 212"/>
                  <a:gd name="T1" fmla="*/ 0 h 179"/>
                  <a:gd name="T2" fmla="*/ 144 w 212"/>
                  <a:gd name="T3" fmla="*/ 36 h 179"/>
                  <a:gd name="T4" fmla="*/ 0 w 212"/>
                  <a:gd name="T5" fmla="*/ 179 h 179"/>
                  <a:gd name="T6" fmla="*/ 177 w 212"/>
                  <a:gd name="T7" fmla="*/ 85 h 179"/>
                  <a:gd name="T8" fmla="*/ 212 w 212"/>
                  <a:gd name="T9" fmla="*/ 0 h 179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212" h="179">
                    <a:moveTo>
                      <a:pt x="212" y="0"/>
                    </a:moveTo>
                    <a:lnTo>
                      <a:pt x="144" y="36"/>
                    </a:lnTo>
                    <a:lnTo>
                      <a:pt x="0" y="179"/>
                    </a:lnTo>
                    <a:lnTo>
                      <a:pt x="177" y="85"/>
                    </a:lnTo>
                    <a:lnTo>
                      <a:pt x="212" y="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/>
              </a:p>
            </p:txBody>
          </p:sp>
          <p:sp>
            <p:nvSpPr>
              <p:cNvPr id="40" name="Freeform 38"/>
              <p:cNvSpPr>
                <a:spLocks/>
              </p:cNvSpPr>
              <p:nvPr/>
            </p:nvSpPr>
            <p:spPr bwMode="hidden">
              <a:xfrm>
                <a:off x="1037" y="2609"/>
                <a:ext cx="64" cy="79"/>
              </a:xfrm>
              <a:custGeom>
                <a:avLst/>
                <a:gdLst>
                  <a:gd name="T0" fmla="*/ 0 w 64"/>
                  <a:gd name="T1" fmla="*/ 22 h 79"/>
                  <a:gd name="T2" fmla="*/ 64 w 64"/>
                  <a:gd name="T3" fmla="*/ 79 h 79"/>
                  <a:gd name="T4" fmla="*/ 60 w 64"/>
                  <a:gd name="T5" fmla="*/ 0 h 79"/>
                  <a:gd name="T6" fmla="*/ 0 w 64"/>
                  <a:gd name="T7" fmla="*/ 22 h 79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64" h="79">
                    <a:moveTo>
                      <a:pt x="0" y="22"/>
                    </a:moveTo>
                    <a:lnTo>
                      <a:pt x="64" y="79"/>
                    </a:lnTo>
                    <a:lnTo>
                      <a:pt x="60" y="0"/>
                    </a:lnTo>
                    <a:lnTo>
                      <a:pt x="0" y="22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/>
              </a:p>
            </p:txBody>
          </p:sp>
          <p:sp>
            <p:nvSpPr>
              <p:cNvPr id="41" name="Freeform 39"/>
              <p:cNvSpPr>
                <a:spLocks/>
              </p:cNvSpPr>
              <p:nvPr userDrawn="1"/>
            </p:nvSpPr>
            <p:spPr bwMode="hidden">
              <a:xfrm>
                <a:off x="867" y="2471"/>
                <a:ext cx="137" cy="207"/>
              </a:xfrm>
              <a:custGeom>
                <a:avLst/>
                <a:gdLst>
                  <a:gd name="T0" fmla="*/ 0 w 137"/>
                  <a:gd name="T1" fmla="*/ 0 h 207"/>
                  <a:gd name="T2" fmla="*/ 17 w 137"/>
                  <a:gd name="T3" fmla="*/ 87 h 207"/>
                  <a:gd name="T4" fmla="*/ 69 w 137"/>
                  <a:gd name="T5" fmla="*/ 154 h 207"/>
                  <a:gd name="T6" fmla="*/ 137 w 137"/>
                  <a:gd name="T7" fmla="*/ 207 h 207"/>
                  <a:gd name="T8" fmla="*/ 0 w 137"/>
                  <a:gd name="T9" fmla="*/ 0 h 20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137" h="207">
                    <a:moveTo>
                      <a:pt x="0" y="0"/>
                    </a:moveTo>
                    <a:lnTo>
                      <a:pt x="17" y="87"/>
                    </a:lnTo>
                    <a:lnTo>
                      <a:pt x="69" y="154"/>
                    </a:lnTo>
                    <a:lnTo>
                      <a:pt x="137" y="20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/>
              </a:p>
            </p:txBody>
          </p:sp>
          <p:sp>
            <p:nvSpPr>
              <p:cNvPr id="42" name="Freeform 40"/>
              <p:cNvSpPr>
                <a:spLocks/>
              </p:cNvSpPr>
              <p:nvPr userDrawn="1"/>
            </p:nvSpPr>
            <p:spPr bwMode="hidden">
              <a:xfrm>
                <a:off x="817" y="2507"/>
                <a:ext cx="65" cy="222"/>
              </a:xfrm>
              <a:custGeom>
                <a:avLst/>
                <a:gdLst>
                  <a:gd name="T0" fmla="*/ 0 w 65"/>
                  <a:gd name="T1" fmla="*/ 222 h 222"/>
                  <a:gd name="T2" fmla="*/ 40 w 65"/>
                  <a:gd name="T3" fmla="*/ 142 h 222"/>
                  <a:gd name="T4" fmla="*/ 65 w 65"/>
                  <a:gd name="T5" fmla="*/ 72 h 222"/>
                  <a:gd name="T6" fmla="*/ 7 w 65"/>
                  <a:gd name="T7" fmla="*/ 0 h 222"/>
                  <a:gd name="T8" fmla="*/ 0 w 65"/>
                  <a:gd name="T9" fmla="*/ 222 h 22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65" h="222">
                    <a:moveTo>
                      <a:pt x="0" y="222"/>
                    </a:moveTo>
                    <a:lnTo>
                      <a:pt x="40" y="142"/>
                    </a:lnTo>
                    <a:lnTo>
                      <a:pt x="65" y="72"/>
                    </a:lnTo>
                    <a:lnTo>
                      <a:pt x="7" y="0"/>
                    </a:lnTo>
                    <a:lnTo>
                      <a:pt x="0" y="222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/>
              </a:p>
            </p:txBody>
          </p:sp>
        </p:grpSp>
      </p:grpSp>
      <p:sp>
        <p:nvSpPr>
          <p:cNvPr id="165929" name="Rectangle 41"/>
          <p:cNvSpPr>
            <a:spLocks noGrp="1" noChangeArrowheads="1"/>
          </p:cNvSpPr>
          <p:nvPr>
            <p:ph type="ctrTitle"/>
          </p:nvPr>
        </p:nvSpPr>
        <p:spPr>
          <a:xfrm>
            <a:off x="685800" y="1447800"/>
            <a:ext cx="7772400" cy="1470025"/>
          </a:xfrm>
        </p:spPr>
        <p:txBody>
          <a:bodyPr/>
          <a:lstStyle>
            <a:lvl1pPr>
              <a:defRPr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165930" name="Rectangle 4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203575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3" name="Rectangle 43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44" name="Rectangle 44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45" name="Rectangle 45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439627-B429-4C55-B951-7831240FCCF9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478441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Rectangle 4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Rectangle 4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Rectangle 4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DFB3C3-8CFD-43A1-B3F0-8FFA2720D180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480217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8750"/>
            <a:ext cx="2057400" cy="59721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8750"/>
            <a:ext cx="6019800" cy="59721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Rectangle 4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Rectangle 4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Rectangle 4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309967-D9F6-473B-B37C-59215CB20F52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3281109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1422400"/>
            <a:ext cx="9147175" cy="5435600"/>
            <a:chOff x="0" y="896"/>
            <a:chExt cx="5762" cy="3424"/>
          </a:xfrm>
        </p:grpSpPr>
        <p:grpSp>
          <p:nvGrpSpPr>
            <p:cNvPr id="5" name="Group 3"/>
            <p:cNvGrpSpPr>
              <a:grpSpLocks/>
            </p:cNvGrpSpPr>
            <p:nvPr userDrawn="1"/>
          </p:nvGrpSpPr>
          <p:grpSpPr bwMode="auto">
            <a:xfrm>
              <a:off x="20" y="896"/>
              <a:ext cx="5742" cy="3424"/>
              <a:chOff x="20" y="896"/>
              <a:chExt cx="5742" cy="3424"/>
            </a:xfrm>
          </p:grpSpPr>
          <p:sp>
            <p:nvSpPr>
              <p:cNvPr id="142" name="Freeform 4"/>
              <p:cNvSpPr>
                <a:spLocks/>
              </p:cNvSpPr>
              <p:nvPr userDrawn="1"/>
            </p:nvSpPr>
            <p:spPr bwMode="hidden">
              <a:xfrm>
                <a:off x="1399" y="1116"/>
                <a:ext cx="2815" cy="2110"/>
              </a:xfrm>
              <a:custGeom>
                <a:avLst/>
                <a:gdLst>
                  <a:gd name="T0" fmla="*/ 950 w 2815"/>
                  <a:gd name="T1" fmla="*/ 85 h 2110"/>
                  <a:gd name="T2" fmla="*/ 628 w 2815"/>
                  <a:gd name="T3" fmla="*/ 438 h 2110"/>
                  <a:gd name="T4" fmla="*/ 66 w 2815"/>
                  <a:gd name="T5" fmla="*/ 471 h 2110"/>
                  <a:gd name="T6" fmla="*/ 0 w 2815"/>
                  <a:gd name="T7" fmla="*/ 627 h 2110"/>
                  <a:gd name="T8" fmla="*/ 372 w 2815"/>
                  <a:gd name="T9" fmla="*/ 1026 h 2110"/>
                  <a:gd name="T10" fmla="*/ 611 w 2815"/>
                  <a:gd name="T11" fmla="*/ 902 h 2110"/>
                  <a:gd name="T12" fmla="*/ 992 w 2815"/>
                  <a:gd name="T13" fmla="*/ 1085 h 2110"/>
                  <a:gd name="T14" fmla="*/ 1116 w 2815"/>
                  <a:gd name="T15" fmla="*/ 1339 h 2110"/>
                  <a:gd name="T16" fmla="*/ 1083 w 2815"/>
                  <a:gd name="T17" fmla="*/ 1450 h 2110"/>
                  <a:gd name="T18" fmla="*/ 1124 w 2815"/>
                  <a:gd name="T19" fmla="*/ 1659 h 2110"/>
                  <a:gd name="T20" fmla="*/ 1149 w 2815"/>
                  <a:gd name="T21" fmla="*/ 1999 h 2110"/>
                  <a:gd name="T22" fmla="*/ 1463 w 2815"/>
                  <a:gd name="T23" fmla="*/ 2110 h 2110"/>
                  <a:gd name="T24" fmla="*/ 1686 w 2815"/>
                  <a:gd name="T25" fmla="*/ 2025 h 2110"/>
                  <a:gd name="T26" fmla="*/ 1603 w 2815"/>
                  <a:gd name="T27" fmla="*/ 1777 h 2110"/>
                  <a:gd name="T28" fmla="*/ 1991 w 2815"/>
                  <a:gd name="T29" fmla="*/ 1555 h 2110"/>
                  <a:gd name="T30" fmla="*/ 2281 w 2815"/>
                  <a:gd name="T31" fmla="*/ 1542 h 2110"/>
                  <a:gd name="T32" fmla="*/ 2446 w 2815"/>
                  <a:gd name="T33" fmla="*/ 1359 h 2110"/>
                  <a:gd name="T34" fmla="*/ 2361 w 2815"/>
                  <a:gd name="T35" fmla="*/ 1001 h 2110"/>
                  <a:gd name="T36" fmla="*/ 2606 w 2815"/>
                  <a:gd name="T37" fmla="*/ 893 h 2110"/>
                  <a:gd name="T38" fmla="*/ 2815 w 2815"/>
                  <a:gd name="T39" fmla="*/ 454 h 2110"/>
                  <a:gd name="T40" fmla="*/ 2518 w 2815"/>
                  <a:gd name="T41" fmla="*/ 0 h 2110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</a:gdLst>
                <a:ahLst/>
                <a:cxnLst>
                  <a:cxn ang="T42">
                    <a:pos x="T0" y="T1"/>
                  </a:cxn>
                  <a:cxn ang="T43">
                    <a:pos x="T2" y="T3"/>
                  </a:cxn>
                  <a:cxn ang="T44">
                    <a:pos x="T4" y="T5"/>
                  </a:cxn>
                  <a:cxn ang="T45">
                    <a:pos x="T6" y="T7"/>
                  </a:cxn>
                  <a:cxn ang="T46">
                    <a:pos x="T8" y="T9"/>
                  </a:cxn>
                  <a:cxn ang="T47">
                    <a:pos x="T10" y="T11"/>
                  </a:cxn>
                  <a:cxn ang="T48">
                    <a:pos x="T12" y="T13"/>
                  </a:cxn>
                  <a:cxn ang="T49">
                    <a:pos x="T14" y="T15"/>
                  </a:cxn>
                  <a:cxn ang="T50">
                    <a:pos x="T16" y="T17"/>
                  </a:cxn>
                  <a:cxn ang="T51">
                    <a:pos x="T18" y="T19"/>
                  </a:cxn>
                  <a:cxn ang="T52">
                    <a:pos x="T20" y="T21"/>
                  </a:cxn>
                  <a:cxn ang="T53">
                    <a:pos x="T22" y="T23"/>
                  </a:cxn>
                  <a:cxn ang="T54">
                    <a:pos x="T24" y="T25"/>
                  </a:cxn>
                  <a:cxn ang="T55">
                    <a:pos x="T26" y="T27"/>
                  </a:cxn>
                  <a:cxn ang="T56">
                    <a:pos x="T28" y="T29"/>
                  </a:cxn>
                  <a:cxn ang="T57">
                    <a:pos x="T30" y="T31"/>
                  </a:cxn>
                  <a:cxn ang="T58">
                    <a:pos x="T32" y="T33"/>
                  </a:cxn>
                  <a:cxn ang="T59">
                    <a:pos x="T34" y="T35"/>
                  </a:cxn>
                  <a:cxn ang="T60">
                    <a:pos x="T36" y="T37"/>
                  </a:cxn>
                  <a:cxn ang="T61">
                    <a:pos x="T38" y="T39"/>
                  </a:cxn>
                  <a:cxn ang="T62">
                    <a:pos x="T40" y="T41"/>
                  </a:cxn>
                </a:cxnLst>
                <a:rect l="0" t="0" r="r" b="b"/>
                <a:pathLst>
                  <a:path w="2815" h="2110">
                    <a:moveTo>
                      <a:pt x="950" y="85"/>
                    </a:moveTo>
                    <a:lnTo>
                      <a:pt x="628" y="438"/>
                    </a:lnTo>
                    <a:lnTo>
                      <a:pt x="66" y="471"/>
                    </a:lnTo>
                    <a:lnTo>
                      <a:pt x="0" y="627"/>
                    </a:lnTo>
                    <a:lnTo>
                      <a:pt x="372" y="1026"/>
                    </a:lnTo>
                    <a:lnTo>
                      <a:pt x="611" y="902"/>
                    </a:lnTo>
                    <a:lnTo>
                      <a:pt x="992" y="1085"/>
                    </a:lnTo>
                    <a:lnTo>
                      <a:pt x="1116" y="1339"/>
                    </a:lnTo>
                    <a:lnTo>
                      <a:pt x="1083" y="1450"/>
                    </a:lnTo>
                    <a:lnTo>
                      <a:pt x="1124" y="1659"/>
                    </a:lnTo>
                    <a:lnTo>
                      <a:pt x="1149" y="1999"/>
                    </a:lnTo>
                    <a:lnTo>
                      <a:pt x="1463" y="2110"/>
                    </a:lnTo>
                    <a:lnTo>
                      <a:pt x="1686" y="2025"/>
                    </a:lnTo>
                    <a:lnTo>
                      <a:pt x="1603" y="1777"/>
                    </a:lnTo>
                    <a:lnTo>
                      <a:pt x="1991" y="1555"/>
                    </a:lnTo>
                    <a:lnTo>
                      <a:pt x="2281" y="1542"/>
                    </a:lnTo>
                    <a:lnTo>
                      <a:pt x="2446" y="1359"/>
                    </a:lnTo>
                    <a:lnTo>
                      <a:pt x="2361" y="1001"/>
                    </a:lnTo>
                    <a:lnTo>
                      <a:pt x="2606" y="893"/>
                    </a:lnTo>
                    <a:lnTo>
                      <a:pt x="2815" y="454"/>
                    </a:lnTo>
                    <a:lnTo>
                      <a:pt x="2518" y="0"/>
                    </a:lnTo>
                  </a:path>
                </a:pathLst>
              </a:custGeom>
              <a:noFill/>
              <a:ln w="1524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fi-FI"/>
              </a:p>
            </p:txBody>
          </p:sp>
          <p:sp>
            <p:nvSpPr>
              <p:cNvPr id="143" name="Freeform 5"/>
              <p:cNvSpPr>
                <a:spLocks/>
              </p:cNvSpPr>
              <p:nvPr userDrawn="1"/>
            </p:nvSpPr>
            <p:spPr bwMode="hidden">
              <a:xfrm>
                <a:off x="672" y="1116"/>
                <a:ext cx="3966" cy="2366"/>
              </a:xfrm>
              <a:custGeom>
                <a:avLst/>
                <a:gdLst>
                  <a:gd name="T0" fmla="*/ 1423 w 3966"/>
                  <a:gd name="T1" fmla="*/ 65 h 2366"/>
                  <a:gd name="T2" fmla="*/ 1148 w 3966"/>
                  <a:gd name="T3" fmla="*/ 262 h 2366"/>
                  <a:gd name="T4" fmla="*/ 934 w 3966"/>
                  <a:gd name="T5" fmla="*/ 216 h 2366"/>
                  <a:gd name="T6" fmla="*/ 529 w 3966"/>
                  <a:gd name="T7" fmla="*/ 314 h 2366"/>
                  <a:gd name="T8" fmla="*/ 174 w 3966"/>
                  <a:gd name="T9" fmla="*/ 327 h 2366"/>
                  <a:gd name="T10" fmla="*/ 0 w 3966"/>
                  <a:gd name="T11" fmla="*/ 628 h 2366"/>
                  <a:gd name="T12" fmla="*/ 91 w 3966"/>
                  <a:gd name="T13" fmla="*/ 726 h 2366"/>
                  <a:gd name="T14" fmla="*/ 231 w 3966"/>
                  <a:gd name="T15" fmla="*/ 654 h 2366"/>
                  <a:gd name="T16" fmla="*/ 430 w 3966"/>
                  <a:gd name="T17" fmla="*/ 687 h 2366"/>
                  <a:gd name="T18" fmla="*/ 504 w 3966"/>
                  <a:gd name="T19" fmla="*/ 850 h 2366"/>
                  <a:gd name="T20" fmla="*/ 347 w 3966"/>
                  <a:gd name="T21" fmla="*/ 1020 h 2366"/>
                  <a:gd name="T22" fmla="*/ 529 w 3966"/>
                  <a:gd name="T23" fmla="*/ 1144 h 2366"/>
                  <a:gd name="T24" fmla="*/ 727 w 3966"/>
                  <a:gd name="T25" fmla="*/ 1105 h 2366"/>
                  <a:gd name="T26" fmla="*/ 901 w 3966"/>
                  <a:gd name="T27" fmla="*/ 1216 h 2366"/>
                  <a:gd name="T28" fmla="*/ 1256 w 3966"/>
                  <a:gd name="T29" fmla="*/ 1229 h 2366"/>
                  <a:gd name="T30" fmla="*/ 1611 w 3966"/>
                  <a:gd name="T31" fmla="*/ 1425 h 2366"/>
                  <a:gd name="T32" fmla="*/ 1694 w 3966"/>
                  <a:gd name="T33" fmla="*/ 1673 h 2366"/>
                  <a:gd name="T34" fmla="*/ 1619 w 3966"/>
                  <a:gd name="T35" fmla="*/ 2118 h 2366"/>
                  <a:gd name="T36" fmla="*/ 1694 w 3966"/>
                  <a:gd name="T37" fmla="*/ 2268 h 2366"/>
                  <a:gd name="T38" fmla="*/ 2132 w 3966"/>
                  <a:gd name="T39" fmla="*/ 2242 h 2366"/>
                  <a:gd name="T40" fmla="*/ 2289 w 3966"/>
                  <a:gd name="T41" fmla="*/ 2366 h 2366"/>
                  <a:gd name="T42" fmla="*/ 2594 w 3966"/>
                  <a:gd name="T43" fmla="*/ 2046 h 2366"/>
                  <a:gd name="T44" fmla="*/ 2537 w 3966"/>
                  <a:gd name="T45" fmla="*/ 1817 h 2366"/>
                  <a:gd name="T46" fmla="*/ 2818 w 3966"/>
                  <a:gd name="T47" fmla="*/ 1673 h 2366"/>
                  <a:gd name="T48" fmla="*/ 3016 w 3966"/>
                  <a:gd name="T49" fmla="*/ 1719 h 2366"/>
                  <a:gd name="T50" fmla="*/ 3280 w 3966"/>
                  <a:gd name="T51" fmla="*/ 1615 h 2366"/>
                  <a:gd name="T52" fmla="*/ 3405 w 3966"/>
                  <a:gd name="T53" fmla="*/ 1174 h 2366"/>
                  <a:gd name="T54" fmla="*/ 3643 w 3966"/>
                  <a:gd name="T55" fmla="*/ 922 h 2366"/>
                  <a:gd name="T56" fmla="*/ 3966 w 3966"/>
                  <a:gd name="T57" fmla="*/ 896 h 2366"/>
                  <a:gd name="T58" fmla="*/ 3908 w 3966"/>
                  <a:gd name="T59" fmla="*/ 733 h 2366"/>
                  <a:gd name="T60" fmla="*/ 3669 w 3966"/>
                  <a:gd name="T61" fmla="*/ 563 h 2366"/>
                  <a:gd name="T62" fmla="*/ 3817 w 3966"/>
                  <a:gd name="T63" fmla="*/ 210 h 2366"/>
                  <a:gd name="T64" fmla="*/ 3590 w 3966"/>
                  <a:gd name="T65" fmla="*/ 0 h 236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0" t="0" r="r" b="b"/>
                <a:pathLst>
                  <a:path w="3966" h="2366">
                    <a:moveTo>
                      <a:pt x="1423" y="65"/>
                    </a:moveTo>
                    <a:lnTo>
                      <a:pt x="1148" y="262"/>
                    </a:lnTo>
                    <a:lnTo>
                      <a:pt x="934" y="216"/>
                    </a:lnTo>
                    <a:lnTo>
                      <a:pt x="529" y="314"/>
                    </a:lnTo>
                    <a:lnTo>
                      <a:pt x="174" y="327"/>
                    </a:lnTo>
                    <a:lnTo>
                      <a:pt x="0" y="628"/>
                    </a:lnTo>
                    <a:lnTo>
                      <a:pt x="91" y="726"/>
                    </a:lnTo>
                    <a:lnTo>
                      <a:pt x="231" y="654"/>
                    </a:lnTo>
                    <a:lnTo>
                      <a:pt x="430" y="687"/>
                    </a:lnTo>
                    <a:lnTo>
                      <a:pt x="504" y="850"/>
                    </a:lnTo>
                    <a:lnTo>
                      <a:pt x="347" y="1020"/>
                    </a:lnTo>
                    <a:lnTo>
                      <a:pt x="529" y="1144"/>
                    </a:lnTo>
                    <a:lnTo>
                      <a:pt x="727" y="1105"/>
                    </a:lnTo>
                    <a:lnTo>
                      <a:pt x="901" y="1216"/>
                    </a:lnTo>
                    <a:lnTo>
                      <a:pt x="1256" y="1229"/>
                    </a:lnTo>
                    <a:lnTo>
                      <a:pt x="1611" y="1425"/>
                    </a:lnTo>
                    <a:lnTo>
                      <a:pt x="1694" y="1673"/>
                    </a:lnTo>
                    <a:lnTo>
                      <a:pt x="1619" y="2118"/>
                    </a:lnTo>
                    <a:lnTo>
                      <a:pt x="1694" y="2268"/>
                    </a:lnTo>
                    <a:lnTo>
                      <a:pt x="2132" y="2242"/>
                    </a:lnTo>
                    <a:lnTo>
                      <a:pt x="2289" y="2366"/>
                    </a:lnTo>
                    <a:lnTo>
                      <a:pt x="2594" y="2046"/>
                    </a:lnTo>
                    <a:lnTo>
                      <a:pt x="2537" y="1817"/>
                    </a:lnTo>
                    <a:lnTo>
                      <a:pt x="2818" y="1673"/>
                    </a:lnTo>
                    <a:lnTo>
                      <a:pt x="3016" y="1719"/>
                    </a:lnTo>
                    <a:lnTo>
                      <a:pt x="3280" y="1615"/>
                    </a:lnTo>
                    <a:lnTo>
                      <a:pt x="3405" y="1174"/>
                    </a:lnTo>
                    <a:lnTo>
                      <a:pt x="3643" y="922"/>
                    </a:lnTo>
                    <a:lnTo>
                      <a:pt x="3966" y="896"/>
                    </a:lnTo>
                    <a:lnTo>
                      <a:pt x="3908" y="733"/>
                    </a:lnTo>
                    <a:lnTo>
                      <a:pt x="3669" y="563"/>
                    </a:lnTo>
                    <a:lnTo>
                      <a:pt x="3817" y="210"/>
                    </a:lnTo>
                    <a:lnTo>
                      <a:pt x="3590" y="0"/>
                    </a:lnTo>
                  </a:path>
                </a:pathLst>
              </a:custGeom>
              <a:noFill/>
              <a:ln w="1651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fi-FI"/>
              </a:p>
            </p:txBody>
          </p:sp>
          <p:sp>
            <p:nvSpPr>
              <p:cNvPr id="144" name="Freeform 6"/>
              <p:cNvSpPr>
                <a:spLocks/>
              </p:cNvSpPr>
              <p:nvPr userDrawn="1"/>
            </p:nvSpPr>
            <p:spPr bwMode="hidden">
              <a:xfrm>
                <a:off x="20" y="1069"/>
                <a:ext cx="5732" cy="3107"/>
              </a:xfrm>
              <a:custGeom>
                <a:avLst/>
                <a:gdLst>
                  <a:gd name="T0" fmla="*/ 81 w 5732"/>
                  <a:gd name="T1" fmla="*/ 0 h 3107"/>
                  <a:gd name="T2" fmla="*/ 133 w 5732"/>
                  <a:gd name="T3" fmla="*/ 328 h 3107"/>
                  <a:gd name="T4" fmla="*/ 0 w 5732"/>
                  <a:gd name="T5" fmla="*/ 666 h 3107"/>
                  <a:gd name="T6" fmla="*/ 83 w 5732"/>
                  <a:gd name="T7" fmla="*/ 1221 h 3107"/>
                  <a:gd name="T8" fmla="*/ 413 w 5732"/>
                  <a:gd name="T9" fmla="*/ 1515 h 3107"/>
                  <a:gd name="T10" fmla="*/ 881 w 5732"/>
                  <a:gd name="T11" fmla="*/ 1700 h 3107"/>
                  <a:gd name="T12" fmla="*/ 1440 w 5732"/>
                  <a:gd name="T13" fmla="*/ 1651 h 3107"/>
                  <a:gd name="T14" fmla="*/ 1755 w 5732"/>
                  <a:gd name="T15" fmla="*/ 1940 h 3107"/>
                  <a:gd name="T16" fmla="*/ 1653 w 5732"/>
                  <a:gd name="T17" fmla="*/ 2126 h 3107"/>
                  <a:gd name="T18" fmla="*/ 1136 w 5732"/>
                  <a:gd name="T19" fmla="*/ 2142 h 3107"/>
                  <a:gd name="T20" fmla="*/ 911 w 5732"/>
                  <a:gd name="T21" fmla="*/ 2021 h 3107"/>
                  <a:gd name="T22" fmla="*/ 739 w 5732"/>
                  <a:gd name="T23" fmla="*/ 2142 h 3107"/>
                  <a:gd name="T24" fmla="*/ 954 w 5732"/>
                  <a:gd name="T25" fmla="*/ 2524 h 3107"/>
                  <a:gd name="T26" fmla="*/ 973 w 5732"/>
                  <a:gd name="T27" fmla="*/ 2905 h 3107"/>
                  <a:gd name="T28" fmla="*/ 1511 w 5732"/>
                  <a:gd name="T29" fmla="*/ 3107 h 3107"/>
                  <a:gd name="T30" fmla="*/ 1644 w 5732"/>
                  <a:gd name="T31" fmla="*/ 2922 h 3107"/>
                  <a:gd name="T32" fmla="*/ 2077 w 5732"/>
                  <a:gd name="T33" fmla="*/ 2797 h 3107"/>
                  <a:gd name="T34" fmla="*/ 2610 w 5732"/>
                  <a:gd name="T35" fmla="*/ 2962 h 3107"/>
                  <a:gd name="T36" fmla="*/ 3222 w 5732"/>
                  <a:gd name="T37" fmla="*/ 2812 h 3107"/>
                  <a:gd name="T38" fmla="*/ 3443 w 5732"/>
                  <a:gd name="T39" fmla="*/ 2922 h 3107"/>
                  <a:gd name="T40" fmla="*/ 3861 w 5732"/>
                  <a:gd name="T41" fmla="*/ 2648 h 3107"/>
                  <a:gd name="T42" fmla="*/ 4125 w 5732"/>
                  <a:gd name="T43" fmla="*/ 2311 h 3107"/>
                  <a:gd name="T44" fmla="*/ 4369 w 5732"/>
                  <a:gd name="T45" fmla="*/ 2318 h 3107"/>
                  <a:gd name="T46" fmla="*/ 4554 w 5732"/>
                  <a:gd name="T47" fmla="*/ 2445 h 3107"/>
                  <a:gd name="T48" fmla="*/ 5015 w 5732"/>
                  <a:gd name="T49" fmla="*/ 2142 h 3107"/>
                  <a:gd name="T50" fmla="*/ 5404 w 5732"/>
                  <a:gd name="T51" fmla="*/ 2185 h 3107"/>
                  <a:gd name="T52" fmla="*/ 5732 w 5732"/>
                  <a:gd name="T53" fmla="*/ 2069 h 3107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</a:gdLst>
                <a:ahLst/>
                <a:cxnLst>
                  <a:cxn ang="T54">
                    <a:pos x="T0" y="T1"/>
                  </a:cxn>
                  <a:cxn ang="T55">
                    <a:pos x="T2" y="T3"/>
                  </a:cxn>
                  <a:cxn ang="T56">
                    <a:pos x="T4" y="T5"/>
                  </a:cxn>
                  <a:cxn ang="T57">
                    <a:pos x="T6" y="T7"/>
                  </a:cxn>
                  <a:cxn ang="T58">
                    <a:pos x="T8" y="T9"/>
                  </a:cxn>
                  <a:cxn ang="T59">
                    <a:pos x="T10" y="T11"/>
                  </a:cxn>
                  <a:cxn ang="T60">
                    <a:pos x="T12" y="T13"/>
                  </a:cxn>
                  <a:cxn ang="T61">
                    <a:pos x="T14" y="T15"/>
                  </a:cxn>
                  <a:cxn ang="T62">
                    <a:pos x="T16" y="T17"/>
                  </a:cxn>
                  <a:cxn ang="T63">
                    <a:pos x="T18" y="T19"/>
                  </a:cxn>
                  <a:cxn ang="T64">
                    <a:pos x="T20" y="T21"/>
                  </a:cxn>
                  <a:cxn ang="T65">
                    <a:pos x="T22" y="T23"/>
                  </a:cxn>
                  <a:cxn ang="T66">
                    <a:pos x="T24" y="T25"/>
                  </a:cxn>
                  <a:cxn ang="T67">
                    <a:pos x="T26" y="T27"/>
                  </a:cxn>
                  <a:cxn ang="T68">
                    <a:pos x="T28" y="T29"/>
                  </a:cxn>
                  <a:cxn ang="T69">
                    <a:pos x="T30" y="T31"/>
                  </a:cxn>
                  <a:cxn ang="T70">
                    <a:pos x="T32" y="T33"/>
                  </a:cxn>
                  <a:cxn ang="T71">
                    <a:pos x="T34" y="T35"/>
                  </a:cxn>
                  <a:cxn ang="T72">
                    <a:pos x="T36" y="T37"/>
                  </a:cxn>
                  <a:cxn ang="T73">
                    <a:pos x="T38" y="T39"/>
                  </a:cxn>
                  <a:cxn ang="T74">
                    <a:pos x="T40" y="T41"/>
                  </a:cxn>
                  <a:cxn ang="T75">
                    <a:pos x="T42" y="T43"/>
                  </a:cxn>
                  <a:cxn ang="T76">
                    <a:pos x="T44" y="T45"/>
                  </a:cxn>
                  <a:cxn ang="T77">
                    <a:pos x="T46" y="T47"/>
                  </a:cxn>
                  <a:cxn ang="T78">
                    <a:pos x="T48" y="T49"/>
                  </a:cxn>
                  <a:cxn ang="T79">
                    <a:pos x="T50" y="T51"/>
                  </a:cxn>
                  <a:cxn ang="T80">
                    <a:pos x="T52" y="T53"/>
                  </a:cxn>
                </a:cxnLst>
                <a:rect l="0" t="0" r="r" b="b"/>
                <a:pathLst>
                  <a:path w="5732" h="3107">
                    <a:moveTo>
                      <a:pt x="81" y="0"/>
                    </a:moveTo>
                    <a:lnTo>
                      <a:pt x="133" y="328"/>
                    </a:lnTo>
                    <a:lnTo>
                      <a:pt x="0" y="666"/>
                    </a:lnTo>
                    <a:lnTo>
                      <a:pt x="83" y="1221"/>
                    </a:lnTo>
                    <a:lnTo>
                      <a:pt x="413" y="1515"/>
                    </a:lnTo>
                    <a:lnTo>
                      <a:pt x="881" y="1700"/>
                    </a:lnTo>
                    <a:lnTo>
                      <a:pt x="1440" y="1651"/>
                    </a:lnTo>
                    <a:lnTo>
                      <a:pt x="1755" y="1940"/>
                    </a:lnTo>
                    <a:lnTo>
                      <a:pt x="1653" y="2126"/>
                    </a:lnTo>
                    <a:lnTo>
                      <a:pt x="1136" y="2142"/>
                    </a:lnTo>
                    <a:lnTo>
                      <a:pt x="911" y="2021"/>
                    </a:lnTo>
                    <a:lnTo>
                      <a:pt x="739" y="2142"/>
                    </a:lnTo>
                    <a:lnTo>
                      <a:pt x="954" y="2524"/>
                    </a:lnTo>
                    <a:lnTo>
                      <a:pt x="973" y="2905"/>
                    </a:lnTo>
                    <a:lnTo>
                      <a:pt x="1511" y="3107"/>
                    </a:lnTo>
                    <a:lnTo>
                      <a:pt x="1644" y="2922"/>
                    </a:lnTo>
                    <a:lnTo>
                      <a:pt x="2077" y="2797"/>
                    </a:lnTo>
                    <a:lnTo>
                      <a:pt x="2610" y="2962"/>
                    </a:lnTo>
                    <a:lnTo>
                      <a:pt x="3222" y="2812"/>
                    </a:lnTo>
                    <a:lnTo>
                      <a:pt x="3443" y="2922"/>
                    </a:lnTo>
                    <a:lnTo>
                      <a:pt x="3861" y="2648"/>
                    </a:lnTo>
                    <a:lnTo>
                      <a:pt x="4125" y="2311"/>
                    </a:lnTo>
                    <a:lnTo>
                      <a:pt x="4369" y="2318"/>
                    </a:lnTo>
                    <a:lnTo>
                      <a:pt x="4554" y="2445"/>
                    </a:lnTo>
                    <a:lnTo>
                      <a:pt x="5015" y="2142"/>
                    </a:lnTo>
                    <a:lnTo>
                      <a:pt x="5404" y="2185"/>
                    </a:lnTo>
                    <a:lnTo>
                      <a:pt x="5732" y="2069"/>
                    </a:lnTo>
                  </a:path>
                </a:pathLst>
              </a:custGeom>
              <a:noFill/>
              <a:ln w="1651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fi-FI"/>
              </a:p>
            </p:txBody>
          </p:sp>
          <p:sp>
            <p:nvSpPr>
              <p:cNvPr id="145" name="Freeform 7"/>
              <p:cNvSpPr>
                <a:spLocks/>
              </p:cNvSpPr>
              <p:nvPr userDrawn="1"/>
            </p:nvSpPr>
            <p:spPr bwMode="hidden">
              <a:xfrm>
                <a:off x="242" y="1145"/>
                <a:ext cx="5512" cy="2760"/>
              </a:xfrm>
              <a:custGeom>
                <a:avLst/>
                <a:gdLst>
                  <a:gd name="T0" fmla="*/ 240 w 5512"/>
                  <a:gd name="T1" fmla="*/ 0 h 2760"/>
                  <a:gd name="T2" fmla="*/ 0 w 5512"/>
                  <a:gd name="T3" fmla="*/ 336 h 2760"/>
                  <a:gd name="T4" fmla="*/ 82 w 5512"/>
                  <a:gd name="T5" fmla="*/ 821 h 2760"/>
                  <a:gd name="T6" fmla="*/ 243 w 5512"/>
                  <a:gd name="T7" fmla="*/ 873 h 2760"/>
                  <a:gd name="T8" fmla="*/ 473 w 5512"/>
                  <a:gd name="T9" fmla="*/ 1087 h 2760"/>
                  <a:gd name="T10" fmla="*/ 557 w 5512"/>
                  <a:gd name="T11" fmla="*/ 1441 h 2760"/>
                  <a:gd name="T12" fmla="*/ 839 w 5512"/>
                  <a:gd name="T13" fmla="*/ 1499 h 2760"/>
                  <a:gd name="T14" fmla="*/ 1258 w 5512"/>
                  <a:gd name="T15" fmla="*/ 1349 h 2760"/>
                  <a:gd name="T16" fmla="*/ 1307 w 5512"/>
                  <a:gd name="T17" fmla="*/ 1493 h 2760"/>
                  <a:gd name="T18" fmla="*/ 1621 w 5512"/>
                  <a:gd name="T19" fmla="*/ 1513 h 2760"/>
                  <a:gd name="T20" fmla="*/ 1862 w 5512"/>
                  <a:gd name="T21" fmla="*/ 1865 h 2760"/>
                  <a:gd name="T22" fmla="*/ 1668 w 5512"/>
                  <a:gd name="T23" fmla="*/ 2166 h 2760"/>
                  <a:gd name="T24" fmla="*/ 1308 w 5512"/>
                  <a:gd name="T25" fmla="*/ 2217 h 2760"/>
                  <a:gd name="T26" fmla="*/ 992 w 5512"/>
                  <a:gd name="T27" fmla="*/ 2172 h 2760"/>
                  <a:gd name="T28" fmla="*/ 903 w 5512"/>
                  <a:gd name="T29" fmla="*/ 2244 h 2760"/>
                  <a:gd name="T30" fmla="*/ 1008 w 5512"/>
                  <a:gd name="T31" fmla="*/ 2415 h 2760"/>
                  <a:gd name="T32" fmla="*/ 992 w 5512"/>
                  <a:gd name="T33" fmla="*/ 2538 h 2760"/>
                  <a:gd name="T34" fmla="*/ 1137 w 5512"/>
                  <a:gd name="T35" fmla="*/ 2760 h 2760"/>
                  <a:gd name="T36" fmla="*/ 1661 w 5512"/>
                  <a:gd name="T37" fmla="*/ 2623 h 2760"/>
                  <a:gd name="T38" fmla="*/ 1725 w 5512"/>
                  <a:gd name="T39" fmla="*/ 2492 h 2760"/>
                  <a:gd name="T40" fmla="*/ 1895 w 5512"/>
                  <a:gd name="T41" fmla="*/ 2551 h 2760"/>
                  <a:gd name="T42" fmla="*/ 2338 w 5512"/>
                  <a:gd name="T43" fmla="*/ 2448 h 2760"/>
                  <a:gd name="T44" fmla="*/ 2443 w 5512"/>
                  <a:gd name="T45" fmla="*/ 2714 h 2760"/>
                  <a:gd name="T46" fmla="*/ 2870 w 5512"/>
                  <a:gd name="T47" fmla="*/ 2541 h 2760"/>
                  <a:gd name="T48" fmla="*/ 3264 w 5512"/>
                  <a:gd name="T49" fmla="*/ 2591 h 2760"/>
                  <a:gd name="T50" fmla="*/ 3522 w 5512"/>
                  <a:gd name="T51" fmla="*/ 2427 h 2760"/>
                  <a:gd name="T52" fmla="*/ 3594 w 5512"/>
                  <a:gd name="T53" fmla="*/ 2081 h 2760"/>
                  <a:gd name="T54" fmla="*/ 4013 w 5512"/>
                  <a:gd name="T55" fmla="*/ 2087 h 2760"/>
                  <a:gd name="T56" fmla="*/ 4070 w 5512"/>
                  <a:gd name="T57" fmla="*/ 1924 h 2760"/>
                  <a:gd name="T58" fmla="*/ 4239 w 5512"/>
                  <a:gd name="T59" fmla="*/ 1931 h 2760"/>
                  <a:gd name="T60" fmla="*/ 4465 w 5512"/>
                  <a:gd name="T61" fmla="*/ 2094 h 2760"/>
                  <a:gd name="T62" fmla="*/ 4836 w 5512"/>
                  <a:gd name="T63" fmla="*/ 1814 h 2760"/>
                  <a:gd name="T64" fmla="*/ 5225 w 5512"/>
                  <a:gd name="T65" fmla="*/ 1785 h 2760"/>
                  <a:gd name="T66" fmla="*/ 5367 w 5512"/>
                  <a:gd name="T67" fmla="*/ 1571 h 2760"/>
                  <a:gd name="T68" fmla="*/ 5512 w 5512"/>
                  <a:gd name="T69" fmla="*/ 1585 h 2760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</a:gdLst>
                <a:ahLst/>
                <a:cxnLst>
                  <a:cxn ang="T70">
                    <a:pos x="T0" y="T1"/>
                  </a:cxn>
                  <a:cxn ang="T71">
                    <a:pos x="T2" y="T3"/>
                  </a:cxn>
                  <a:cxn ang="T72">
                    <a:pos x="T4" y="T5"/>
                  </a:cxn>
                  <a:cxn ang="T73">
                    <a:pos x="T6" y="T7"/>
                  </a:cxn>
                  <a:cxn ang="T74">
                    <a:pos x="T8" y="T9"/>
                  </a:cxn>
                  <a:cxn ang="T75">
                    <a:pos x="T10" y="T11"/>
                  </a:cxn>
                  <a:cxn ang="T76">
                    <a:pos x="T12" y="T13"/>
                  </a:cxn>
                  <a:cxn ang="T77">
                    <a:pos x="T14" y="T15"/>
                  </a:cxn>
                  <a:cxn ang="T78">
                    <a:pos x="T16" y="T17"/>
                  </a:cxn>
                  <a:cxn ang="T79">
                    <a:pos x="T18" y="T19"/>
                  </a:cxn>
                  <a:cxn ang="T80">
                    <a:pos x="T20" y="T21"/>
                  </a:cxn>
                  <a:cxn ang="T81">
                    <a:pos x="T22" y="T23"/>
                  </a:cxn>
                  <a:cxn ang="T82">
                    <a:pos x="T24" y="T25"/>
                  </a:cxn>
                  <a:cxn ang="T83">
                    <a:pos x="T26" y="T27"/>
                  </a:cxn>
                  <a:cxn ang="T84">
                    <a:pos x="T28" y="T29"/>
                  </a:cxn>
                  <a:cxn ang="T85">
                    <a:pos x="T30" y="T31"/>
                  </a:cxn>
                  <a:cxn ang="T86">
                    <a:pos x="T32" y="T33"/>
                  </a:cxn>
                  <a:cxn ang="T87">
                    <a:pos x="T34" y="T35"/>
                  </a:cxn>
                  <a:cxn ang="T88">
                    <a:pos x="T36" y="T37"/>
                  </a:cxn>
                  <a:cxn ang="T89">
                    <a:pos x="T38" y="T39"/>
                  </a:cxn>
                  <a:cxn ang="T90">
                    <a:pos x="T40" y="T41"/>
                  </a:cxn>
                  <a:cxn ang="T91">
                    <a:pos x="T42" y="T43"/>
                  </a:cxn>
                  <a:cxn ang="T92">
                    <a:pos x="T44" y="T45"/>
                  </a:cxn>
                  <a:cxn ang="T93">
                    <a:pos x="T46" y="T47"/>
                  </a:cxn>
                  <a:cxn ang="T94">
                    <a:pos x="T48" y="T49"/>
                  </a:cxn>
                  <a:cxn ang="T95">
                    <a:pos x="T50" y="T51"/>
                  </a:cxn>
                  <a:cxn ang="T96">
                    <a:pos x="T52" y="T53"/>
                  </a:cxn>
                  <a:cxn ang="T97">
                    <a:pos x="T54" y="T55"/>
                  </a:cxn>
                  <a:cxn ang="T98">
                    <a:pos x="T56" y="T57"/>
                  </a:cxn>
                  <a:cxn ang="T99">
                    <a:pos x="T58" y="T59"/>
                  </a:cxn>
                  <a:cxn ang="T100">
                    <a:pos x="T60" y="T61"/>
                  </a:cxn>
                  <a:cxn ang="T101">
                    <a:pos x="T62" y="T63"/>
                  </a:cxn>
                  <a:cxn ang="T102">
                    <a:pos x="T64" y="T65"/>
                  </a:cxn>
                  <a:cxn ang="T103">
                    <a:pos x="T66" y="T67"/>
                  </a:cxn>
                  <a:cxn ang="T104">
                    <a:pos x="T68" y="T69"/>
                  </a:cxn>
                </a:cxnLst>
                <a:rect l="0" t="0" r="r" b="b"/>
                <a:pathLst>
                  <a:path w="5512" h="2760">
                    <a:moveTo>
                      <a:pt x="240" y="0"/>
                    </a:moveTo>
                    <a:lnTo>
                      <a:pt x="0" y="336"/>
                    </a:lnTo>
                    <a:lnTo>
                      <a:pt x="82" y="821"/>
                    </a:lnTo>
                    <a:lnTo>
                      <a:pt x="243" y="873"/>
                    </a:lnTo>
                    <a:lnTo>
                      <a:pt x="473" y="1087"/>
                    </a:lnTo>
                    <a:lnTo>
                      <a:pt x="557" y="1441"/>
                    </a:lnTo>
                    <a:lnTo>
                      <a:pt x="839" y="1499"/>
                    </a:lnTo>
                    <a:lnTo>
                      <a:pt x="1258" y="1349"/>
                    </a:lnTo>
                    <a:lnTo>
                      <a:pt x="1307" y="1493"/>
                    </a:lnTo>
                    <a:lnTo>
                      <a:pt x="1621" y="1513"/>
                    </a:lnTo>
                    <a:lnTo>
                      <a:pt x="1862" y="1865"/>
                    </a:lnTo>
                    <a:lnTo>
                      <a:pt x="1668" y="2166"/>
                    </a:lnTo>
                    <a:lnTo>
                      <a:pt x="1308" y="2217"/>
                    </a:lnTo>
                    <a:lnTo>
                      <a:pt x="992" y="2172"/>
                    </a:lnTo>
                    <a:lnTo>
                      <a:pt x="903" y="2244"/>
                    </a:lnTo>
                    <a:lnTo>
                      <a:pt x="1008" y="2415"/>
                    </a:lnTo>
                    <a:lnTo>
                      <a:pt x="992" y="2538"/>
                    </a:lnTo>
                    <a:lnTo>
                      <a:pt x="1137" y="2760"/>
                    </a:lnTo>
                    <a:lnTo>
                      <a:pt x="1661" y="2623"/>
                    </a:lnTo>
                    <a:lnTo>
                      <a:pt x="1725" y="2492"/>
                    </a:lnTo>
                    <a:lnTo>
                      <a:pt x="1895" y="2551"/>
                    </a:lnTo>
                    <a:lnTo>
                      <a:pt x="2338" y="2448"/>
                    </a:lnTo>
                    <a:lnTo>
                      <a:pt x="2443" y="2714"/>
                    </a:lnTo>
                    <a:lnTo>
                      <a:pt x="2870" y="2541"/>
                    </a:lnTo>
                    <a:lnTo>
                      <a:pt x="3264" y="2591"/>
                    </a:lnTo>
                    <a:lnTo>
                      <a:pt x="3522" y="2427"/>
                    </a:lnTo>
                    <a:lnTo>
                      <a:pt x="3594" y="2081"/>
                    </a:lnTo>
                    <a:lnTo>
                      <a:pt x="4013" y="2087"/>
                    </a:lnTo>
                    <a:lnTo>
                      <a:pt x="4070" y="1924"/>
                    </a:lnTo>
                    <a:lnTo>
                      <a:pt x="4239" y="1931"/>
                    </a:lnTo>
                    <a:lnTo>
                      <a:pt x="4465" y="2094"/>
                    </a:lnTo>
                    <a:lnTo>
                      <a:pt x="4836" y="1814"/>
                    </a:lnTo>
                    <a:lnTo>
                      <a:pt x="5225" y="1785"/>
                    </a:lnTo>
                    <a:lnTo>
                      <a:pt x="5367" y="1571"/>
                    </a:lnTo>
                    <a:lnTo>
                      <a:pt x="5512" y="1585"/>
                    </a:lnTo>
                  </a:path>
                </a:pathLst>
              </a:custGeom>
              <a:noFill/>
              <a:ln w="1524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fi-FI"/>
              </a:p>
            </p:txBody>
          </p:sp>
          <p:sp>
            <p:nvSpPr>
              <p:cNvPr id="146" name="Freeform 8"/>
              <p:cNvSpPr>
                <a:spLocks/>
              </p:cNvSpPr>
              <p:nvPr userDrawn="1"/>
            </p:nvSpPr>
            <p:spPr bwMode="hidden">
              <a:xfrm>
                <a:off x="4840" y="984"/>
                <a:ext cx="790" cy="1189"/>
              </a:xfrm>
              <a:custGeom>
                <a:avLst/>
                <a:gdLst>
                  <a:gd name="T0" fmla="*/ 139 w 790"/>
                  <a:gd name="T1" fmla="*/ 0 h 1189"/>
                  <a:gd name="T2" fmla="*/ 210 w 790"/>
                  <a:gd name="T3" fmla="*/ 233 h 1189"/>
                  <a:gd name="T4" fmla="*/ 159 w 790"/>
                  <a:gd name="T5" fmla="*/ 643 h 1189"/>
                  <a:gd name="T6" fmla="*/ 454 w 790"/>
                  <a:gd name="T7" fmla="*/ 771 h 1189"/>
                  <a:gd name="T8" fmla="*/ 605 w 790"/>
                  <a:gd name="T9" fmla="*/ 1046 h 1189"/>
                  <a:gd name="T10" fmla="*/ 790 w 790"/>
                  <a:gd name="T11" fmla="*/ 1189 h 1189"/>
                  <a:gd name="T12" fmla="*/ 540 w 790"/>
                  <a:gd name="T13" fmla="*/ 1111 h 1189"/>
                  <a:gd name="T14" fmla="*/ 363 w 790"/>
                  <a:gd name="T15" fmla="*/ 883 h 1189"/>
                  <a:gd name="T16" fmla="*/ 139 w 790"/>
                  <a:gd name="T17" fmla="*/ 852 h 1189"/>
                  <a:gd name="T18" fmla="*/ 0 w 790"/>
                  <a:gd name="T19" fmla="*/ 499 h 1189"/>
                  <a:gd name="T20" fmla="*/ 48 w 790"/>
                  <a:gd name="T21" fmla="*/ 209 h 1189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790" h="1189">
                    <a:moveTo>
                      <a:pt x="139" y="0"/>
                    </a:moveTo>
                    <a:lnTo>
                      <a:pt x="210" y="233"/>
                    </a:lnTo>
                    <a:lnTo>
                      <a:pt x="159" y="643"/>
                    </a:lnTo>
                    <a:lnTo>
                      <a:pt x="454" y="771"/>
                    </a:lnTo>
                    <a:lnTo>
                      <a:pt x="605" y="1046"/>
                    </a:lnTo>
                    <a:lnTo>
                      <a:pt x="790" y="1189"/>
                    </a:lnTo>
                    <a:lnTo>
                      <a:pt x="540" y="1111"/>
                    </a:lnTo>
                    <a:lnTo>
                      <a:pt x="363" y="883"/>
                    </a:lnTo>
                    <a:lnTo>
                      <a:pt x="139" y="852"/>
                    </a:lnTo>
                    <a:lnTo>
                      <a:pt x="0" y="499"/>
                    </a:lnTo>
                    <a:lnTo>
                      <a:pt x="48" y="209"/>
                    </a:lnTo>
                  </a:path>
                </a:pathLst>
              </a:custGeom>
              <a:noFill/>
              <a:ln w="1524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fi-FI"/>
              </a:p>
            </p:txBody>
          </p:sp>
          <p:sp>
            <p:nvSpPr>
              <p:cNvPr id="147" name="Freeform 9"/>
              <p:cNvSpPr>
                <a:spLocks/>
              </p:cNvSpPr>
              <p:nvPr userDrawn="1"/>
            </p:nvSpPr>
            <p:spPr bwMode="hidden">
              <a:xfrm>
                <a:off x="5173" y="896"/>
                <a:ext cx="579" cy="1117"/>
              </a:xfrm>
              <a:custGeom>
                <a:avLst/>
                <a:gdLst>
                  <a:gd name="T0" fmla="*/ 0 w 579"/>
                  <a:gd name="T1" fmla="*/ 0 h 1117"/>
                  <a:gd name="T2" fmla="*/ 128 w 579"/>
                  <a:gd name="T3" fmla="*/ 328 h 1117"/>
                  <a:gd name="T4" fmla="*/ 9 w 579"/>
                  <a:gd name="T5" fmla="*/ 659 h 1117"/>
                  <a:gd name="T6" fmla="*/ 40 w 579"/>
                  <a:gd name="T7" fmla="*/ 763 h 1117"/>
                  <a:gd name="T8" fmla="*/ 234 w 579"/>
                  <a:gd name="T9" fmla="*/ 739 h 1117"/>
                  <a:gd name="T10" fmla="*/ 344 w 579"/>
                  <a:gd name="T11" fmla="*/ 1055 h 1117"/>
                  <a:gd name="T12" fmla="*/ 579 w 579"/>
                  <a:gd name="T13" fmla="*/ 1117 h 1117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579" h="1117">
                    <a:moveTo>
                      <a:pt x="0" y="0"/>
                    </a:moveTo>
                    <a:lnTo>
                      <a:pt x="128" y="328"/>
                    </a:lnTo>
                    <a:lnTo>
                      <a:pt x="9" y="659"/>
                    </a:lnTo>
                    <a:lnTo>
                      <a:pt x="40" y="763"/>
                    </a:lnTo>
                    <a:lnTo>
                      <a:pt x="234" y="739"/>
                    </a:lnTo>
                    <a:lnTo>
                      <a:pt x="344" y="1055"/>
                    </a:lnTo>
                    <a:lnTo>
                      <a:pt x="579" y="1117"/>
                    </a:lnTo>
                  </a:path>
                </a:pathLst>
              </a:custGeom>
              <a:noFill/>
              <a:ln w="1651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fi-FI"/>
              </a:p>
            </p:txBody>
          </p:sp>
          <p:sp>
            <p:nvSpPr>
              <p:cNvPr id="148" name="Freeform 10"/>
              <p:cNvSpPr>
                <a:spLocks/>
              </p:cNvSpPr>
              <p:nvPr userDrawn="1"/>
            </p:nvSpPr>
            <p:spPr bwMode="hidden">
              <a:xfrm>
                <a:off x="3291" y="968"/>
                <a:ext cx="2471" cy="2396"/>
              </a:xfrm>
              <a:custGeom>
                <a:avLst/>
                <a:gdLst>
                  <a:gd name="T0" fmla="*/ 1118 w 2471"/>
                  <a:gd name="T1" fmla="*/ 0 h 2396"/>
                  <a:gd name="T2" fmla="*/ 1179 w 2471"/>
                  <a:gd name="T3" fmla="*/ 225 h 2396"/>
                  <a:gd name="T4" fmla="*/ 1393 w 2471"/>
                  <a:gd name="T5" fmla="*/ 339 h 2396"/>
                  <a:gd name="T6" fmla="*/ 1404 w 2471"/>
                  <a:gd name="T7" fmla="*/ 548 h 2396"/>
                  <a:gd name="T8" fmla="*/ 1342 w 2471"/>
                  <a:gd name="T9" fmla="*/ 732 h 2396"/>
                  <a:gd name="T10" fmla="*/ 1434 w 2471"/>
                  <a:gd name="T11" fmla="*/ 925 h 2396"/>
                  <a:gd name="T12" fmla="*/ 1455 w 2471"/>
                  <a:gd name="T13" fmla="*/ 1109 h 2396"/>
                  <a:gd name="T14" fmla="*/ 1311 w 2471"/>
                  <a:gd name="T15" fmla="*/ 1142 h 2396"/>
                  <a:gd name="T16" fmla="*/ 926 w 2471"/>
                  <a:gd name="T17" fmla="*/ 1384 h 2396"/>
                  <a:gd name="T18" fmla="*/ 975 w 2471"/>
                  <a:gd name="T19" fmla="*/ 1456 h 2396"/>
                  <a:gd name="T20" fmla="*/ 956 w 2471"/>
                  <a:gd name="T21" fmla="*/ 1624 h 2396"/>
                  <a:gd name="T22" fmla="*/ 782 w 2471"/>
                  <a:gd name="T23" fmla="*/ 1817 h 2396"/>
                  <a:gd name="T24" fmla="*/ 539 w 2471"/>
                  <a:gd name="T25" fmla="*/ 1978 h 2396"/>
                  <a:gd name="T26" fmla="*/ 152 w 2471"/>
                  <a:gd name="T27" fmla="*/ 2026 h 2396"/>
                  <a:gd name="T28" fmla="*/ 19 w 2471"/>
                  <a:gd name="T29" fmla="*/ 2251 h 2396"/>
                  <a:gd name="T30" fmla="*/ 0 w 2471"/>
                  <a:gd name="T31" fmla="*/ 2396 h 2396"/>
                  <a:gd name="T32" fmla="*/ 213 w 2471"/>
                  <a:gd name="T33" fmla="*/ 2179 h 2396"/>
                  <a:gd name="T34" fmla="*/ 629 w 2471"/>
                  <a:gd name="T35" fmla="*/ 2090 h 2396"/>
                  <a:gd name="T36" fmla="*/ 894 w 2471"/>
                  <a:gd name="T37" fmla="*/ 1906 h 2396"/>
                  <a:gd name="T38" fmla="*/ 1230 w 2471"/>
                  <a:gd name="T39" fmla="*/ 1986 h 2396"/>
                  <a:gd name="T40" fmla="*/ 1668 w 2471"/>
                  <a:gd name="T41" fmla="*/ 1906 h 2396"/>
                  <a:gd name="T42" fmla="*/ 1983 w 2471"/>
                  <a:gd name="T43" fmla="*/ 1745 h 2396"/>
                  <a:gd name="T44" fmla="*/ 2014 w 2471"/>
                  <a:gd name="T45" fmla="*/ 1600 h 2396"/>
                  <a:gd name="T46" fmla="*/ 2237 w 2471"/>
                  <a:gd name="T47" fmla="*/ 1496 h 2396"/>
                  <a:gd name="T48" fmla="*/ 2359 w 2471"/>
                  <a:gd name="T49" fmla="*/ 1552 h 2396"/>
                  <a:gd name="T50" fmla="*/ 2471 w 2471"/>
                  <a:gd name="T51" fmla="*/ 1479 h 239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</a:gdLst>
                <a:ahLst/>
                <a:cxnLst>
                  <a:cxn ang="T52">
                    <a:pos x="T0" y="T1"/>
                  </a:cxn>
                  <a:cxn ang="T53">
                    <a:pos x="T2" y="T3"/>
                  </a:cxn>
                  <a:cxn ang="T54">
                    <a:pos x="T4" y="T5"/>
                  </a:cxn>
                  <a:cxn ang="T55">
                    <a:pos x="T6" y="T7"/>
                  </a:cxn>
                  <a:cxn ang="T56">
                    <a:pos x="T8" y="T9"/>
                  </a:cxn>
                  <a:cxn ang="T57">
                    <a:pos x="T10" y="T11"/>
                  </a:cxn>
                  <a:cxn ang="T58">
                    <a:pos x="T12" y="T13"/>
                  </a:cxn>
                  <a:cxn ang="T59">
                    <a:pos x="T14" y="T15"/>
                  </a:cxn>
                  <a:cxn ang="T60">
                    <a:pos x="T16" y="T17"/>
                  </a:cxn>
                  <a:cxn ang="T61">
                    <a:pos x="T18" y="T19"/>
                  </a:cxn>
                  <a:cxn ang="T62">
                    <a:pos x="T20" y="T21"/>
                  </a:cxn>
                  <a:cxn ang="T63">
                    <a:pos x="T22" y="T23"/>
                  </a:cxn>
                  <a:cxn ang="T64">
                    <a:pos x="T24" y="T25"/>
                  </a:cxn>
                  <a:cxn ang="T65">
                    <a:pos x="T26" y="T27"/>
                  </a:cxn>
                  <a:cxn ang="T66">
                    <a:pos x="T28" y="T29"/>
                  </a:cxn>
                  <a:cxn ang="T67">
                    <a:pos x="T30" y="T31"/>
                  </a:cxn>
                  <a:cxn ang="T68">
                    <a:pos x="T32" y="T33"/>
                  </a:cxn>
                  <a:cxn ang="T69">
                    <a:pos x="T34" y="T35"/>
                  </a:cxn>
                  <a:cxn ang="T70">
                    <a:pos x="T36" y="T37"/>
                  </a:cxn>
                  <a:cxn ang="T71">
                    <a:pos x="T38" y="T39"/>
                  </a:cxn>
                  <a:cxn ang="T72">
                    <a:pos x="T40" y="T41"/>
                  </a:cxn>
                  <a:cxn ang="T73">
                    <a:pos x="T42" y="T43"/>
                  </a:cxn>
                  <a:cxn ang="T74">
                    <a:pos x="T44" y="T45"/>
                  </a:cxn>
                  <a:cxn ang="T75">
                    <a:pos x="T46" y="T47"/>
                  </a:cxn>
                  <a:cxn ang="T76">
                    <a:pos x="T48" y="T49"/>
                  </a:cxn>
                  <a:cxn ang="T77">
                    <a:pos x="T50" y="T51"/>
                  </a:cxn>
                </a:cxnLst>
                <a:rect l="0" t="0" r="r" b="b"/>
                <a:pathLst>
                  <a:path w="2471" h="2396">
                    <a:moveTo>
                      <a:pt x="1118" y="0"/>
                    </a:moveTo>
                    <a:lnTo>
                      <a:pt x="1179" y="225"/>
                    </a:lnTo>
                    <a:lnTo>
                      <a:pt x="1393" y="339"/>
                    </a:lnTo>
                    <a:lnTo>
                      <a:pt x="1404" y="548"/>
                    </a:lnTo>
                    <a:lnTo>
                      <a:pt x="1342" y="732"/>
                    </a:lnTo>
                    <a:lnTo>
                      <a:pt x="1434" y="925"/>
                    </a:lnTo>
                    <a:lnTo>
                      <a:pt x="1455" y="1109"/>
                    </a:lnTo>
                    <a:lnTo>
                      <a:pt x="1311" y="1142"/>
                    </a:lnTo>
                    <a:lnTo>
                      <a:pt x="926" y="1384"/>
                    </a:lnTo>
                    <a:lnTo>
                      <a:pt x="975" y="1456"/>
                    </a:lnTo>
                    <a:lnTo>
                      <a:pt x="956" y="1624"/>
                    </a:lnTo>
                    <a:lnTo>
                      <a:pt x="782" y="1817"/>
                    </a:lnTo>
                    <a:lnTo>
                      <a:pt x="539" y="1978"/>
                    </a:lnTo>
                    <a:lnTo>
                      <a:pt x="152" y="2026"/>
                    </a:lnTo>
                    <a:lnTo>
                      <a:pt x="19" y="2251"/>
                    </a:lnTo>
                    <a:lnTo>
                      <a:pt x="0" y="2396"/>
                    </a:lnTo>
                    <a:lnTo>
                      <a:pt x="213" y="2179"/>
                    </a:lnTo>
                    <a:lnTo>
                      <a:pt x="629" y="2090"/>
                    </a:lnTo>
                    <a:lnTo>
                      <a:pt x="894" y="1906"/>
                    </a:lnTo>
                    <a:lnTo>
                      <a:pt x="1230" y="1986"/>
                    </a:lnTo>
                    <a:lnTo>
                      <a:pt x="1668" y="1906"/>
                    </a:lnTo>
                    <a:lnTo>
                      <a:pt x="1983" y="1745"/>
                    </a:lnTo>
                    <a:lnTo>
                      <a:pt x="2014" y="1600"/>
                    </a:lnTo>
                    <a:lnTo>
                      <a:pt x="2237" y="1496"/>
                    </a:lnTo>
                    <a:lnTo>
                      <a:pt x="2359" y="1552"/>
                    </a:lnTo>
                    <a:lnTo>
                      <a:pt x="2471" y="1479"/>
                    </a:lnTo>
                  </a:path>
                </a:pathLst>
              </a:custGeom>
              <a:noFill/>
              <a:ln w="1651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fi-FI"/>
              </a:p>
            </p:txBody>
          </p:sp>
          <p:sp>
            <p:nvSpPr>
              <p:cNvPr id="149" name="Freeform 11"/>
              <p:cNvSpPr>
                <a:spLocks/>
              </p:cNvSpPr>
              <p:nvPr userDrawn="1"/>
            </p:nvSpPr>
            <p:spPr bwMode="hidden">
              <a:xfrm>
                <a:off x="2366" y="1067"/>
                <a:ext cx="1399" cy="1349"/>
              </a:xfrm>
              <a:custGeom>
                <a:avLst/>
                <a:gdLst>
                  <a:gd name="T0" fmla="*/ 620 w 1399"/>
                  <a:gd name="T1" fmla="*/ 155 h 1349"/>
                  <a:gd name="T2" fmla="*/ 421 w 1399"/>
                  <a:gd name="T3" fmla="*/ 155 h 1349"/>
                  <a:gd name="T4" fmla="*/ 205 w 1399"/>
                  <a:gd name="T5" fmla="*/ 507 h 1349"/>
                  <a:gd name="T6" fmla="*/ 0 w 1399"/>
                  <a:gd name="T7" fmla="*/ 673 h 1349"/>
                  <a:gd name="T8" fmla="*/ 487 w 1399"/>
                  <a:gd name="T9" fmla="*/ 783 h 1349"/>
                  <a:gd name="T10" fmla="*/ 425 w 1399"/>
                  <a:gd name="T11" fmla="*/ 1009 h 1349"/>
                  <a:gd name="T12" fmla="*/ 617 w 1399"/>
                  <a:gd name="T13" fmla="*/ 1086 h 1349"/>
                  <a:gd name="T14" fmla="*/ 498 w 1399"/>
                  <a:gd name="T15" fmla="*/ 1349 h 1349"/>
                  <a:gd name="T16" fmla="*/ 961 w 1399"/>
                  <a:gd name="T17" fmla="*/ 1035 h 1349"/>
                  <a:gd name="T18" fmla="*/ 926 w 1399"/>
                  <a:gd name="T19" fmla="*/ 776 h 1349"/>
                  <a:gd name="T20" fmla="*/ 1181 w 1399"/>
                  <a:gd name="T21" fmla="*/ 749 h 1349"/>
                  <a:gd name="T22" fmla="*/ 1399 w 1399"/>
                  <a:gd name="T23" fmla="*/ 601 h 1349"/>
                  <a:gd name="T24" fmla="*/ 1315 w 1399"/>
                  <a:gd name="T25" fmla="*/ 416 h 1349"/>
                  <a:gd name="T26" fmla="*/ 1341 w 1399"/>
                  <a:gd name="T27" fmla="*/ 196 h 1349"/>
                  <a:gd name="T28" fmla="*/ 1171 w 1399"/>
                  <a:gd name="T29" fmla="*/ 164 h 1349"/>
                  <a:gd name="T30" fmla="*/ 928 w 1399"/>
                  <a:gd name="T31" fmla="*/ 0 h 1349"/>
                  <a:gd name="T32" fmla="*/ 620 w 1399"/>
                  <a:gd name="T33" fmla="*/ 155 h 1349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0" t="0" r="r" b="b"/>
                <a:pathLst>
                  <a:path w="1399" h="1349">
                    <a:moveTo>
                      <a:pt x="620" y="155"/>
                    </a:moveTo>
                    <a:lnTo>
                      <a:pt x="421" y="155"/>
                    </a:lnTo>
                    <a:lnTo>
                      <a:pt x="205" y="507"/>
                    </a:lnTo>
                    <a:lnTo>
                      <a:pt x="0" y="673"/>
                    </a:lnTo>
                    <a:lnTo>
                      <a:pt x="487" y="783"/>
                    </a:lnTo>
                    <a:lnTo>
                      <a:pt x="425" y="1009"/>
                    </a:lnTo>
                    <a:lnTo>
                      <a:pt x="617" y="1086"/>
                    </a:lnTo>
                    <a:lnTo>
                      <a:pt x="498" y="1349"/>
                    </a:lnTo>
                    <a:lnTo>
                      <a:pt x="961" y="1035"/>
                    </a:lnTo>
                    <a:lnTo>
                      <a:pt x="926" y="776"/>
                    </a:lnTo>
                    <a:lnTo>
                      <a:pt x="1181" y="749"/>
                    </a:lnTo>
                    <a:lnTo>
                      <a:pt x="1399" y="601"/>
                    </a:lnTo>
                    <a:lnTo>
                      <a:pt x="1315" y="416"/>
                    </a:lnTo>
                    <a:lnTo>
                      <a:pt x="1341" y="196"/>
                    </a:lnTo>
                    <a:lnTo>
                      <a:pt x="1171" y="164"/>
                    </a:lnTo>
                    <a:lnTo>
                      <a:pt x="928" y="0"/>
                    </a:lnTo>
                    <a:lnTo>
                      <a:pt x="620" y="155"/>
                    </a:lnTo>
                    <a:close/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fi-FI"/>
              </a:p>
            </p:txBody>
          </p:sp>
          <p:sp>
            <p:nvSpPr>
              <p:cNvPr id="150" name="Freeform 12"/>
              <p:cNvSpPr>
                <a:spLocks/>
              </p:cNvSpPr>
              <p:nvPr userDrawn="1"/>
            </p:nvSpPr>
            <p:spPr bwMode="hidden">
              <a:xfrm>
                <a:off x="4275" y="2031"/>
                <a:ext cx="1256" cy="810"/>
              </a:xfrm>
              <a:custGeom>
                <a:avLst/>
                <a:gdLst>
                  <a:gd name="T0" fmla="*/ 719 w 1256"/>
                  <a:gd name="T1" fmla="*/ 183 h 810"/>
                  <a:gd name="T2" fmla="*/ 760 w 1256"/>
                  <a:gd name="T3" fmla="*/ 33 h 810"/>
                  <a:gd name="T4" fmla="*/ 884 w 1256"/>
                  <a:gd name="T5" fmla="*/ 0 h 810"/>
                  <a:gd name="T6" fmla="*/ 983 w 1256"/>
                  <a:gd name="T7" fmla="*/ 78 h 810"/>
                  <a:gd name="T8" fmla="*/ 1082 w 1256"/>
                  <a:gd name="T9" fmla="*/ 248 h 810"/>
                  <a:gd name="T10" fmla="*/ 1256 w 1256"/>
                  <a:gd name="T11" fmla="*/ 229 h 810"/>
                  <a:gd name="T12" fmla="*/ 1248 w 1256"/>
                  <a:gd name="T13" fmla="*/ 359 h 810"/>
                  <a:gd name="T14" fmla="*/ 1016 w 1256"/>
                  <a:gd name="T15" fmla="*/ 431 h 810"/>
                  <a:gd name="T16" fmla="*/ 879 w 1256"/>
                  <a:gd name="T17" fmla="*/ 417 h 810"/>
                  <a:gd name="T18" fmla="*/ 719 w 1256"/>
                  <a:gd name="T19" fmla="*/ 481 h 810"/>
                  <a:gd name="T20" fmla="*/ 591 w 1256"/>
                  <a:gd name="T21" fmla="*/ 633 h 810"/>
                  <a:gd name="T22" fmla="*/ 423 w 1256"/>
                  <a:gd name="T23" fmla="*/ 537 h 810"/>
                  <a:gd name="T24" fmla="*/ 256 w 1256"/>
                  <a:gd name="T25" fmla="*/ 810 h 810"/>
                  <a:gd name="T26" fmla="*/ 66 w 1256"/>
                  <a:gd name="T27" fmla="*/ 764 h 810"/>
                  <a:gd name="T28" fmla="*/ 0 w 1256"/>
                  <a:gd name="T29" fmla="*/ 601 h 810"/>
                  <a:gd name="T30" fmla="*/ 157 w 1256"/>
                  <a:gd name="T31" fmla="*/ 483 h 810"/>
                  <a:gd name="T32" fmla="*/ 248 w 1256"/>
                  <a:gd name="T33" fmla="*/ 281 h 810"/>
                  <a:gd name="T34" fmla="*/ 438 w 1256"/>
                  <a:gd name="T35" fmla="*/ 150 h 810"/>
                  <a:gd name="T36" fmla="*/ 719 w 1256"/>
                  <a:gd name="T37" fmla="*/ 189 h 810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0" t="0" r="r" b="b"/>
                <a:pathLst>
                  <a:path w="1256" h="810">
                    <a:moveTo>
                      <a:pt x="719" y="183"/>
                    </a:moveTo>
                    <a:lnTo>
                      <a:pt x="760" y="33"/>
                    </a:lnTo>
                    <a:lnTo>
                      <a:pt x="884" y="0"/>
                    </a:lnTo>
                    <a:lnTo>
                      <a:pt x="983" y="78"/>
                    </a:lnTo>
                    <a:lnTo>
                      <a:pt x="1082" y="248"/>
                    </a:lnTo>
                    <a:lnTo>
                      <a:pt x="1256" y="229"/>
                    </a:lnTo>
                    <a:lnTo>
                      <a:pt x="1248" y="359"/>
                    </a:lnTo>
                    <a:lnTo>
                      <a:pt x="1016" y="431"/>
                    </a:lnTo>
                    <a:lnTo>
                      <a:pt x="879" y="417"/>
                    </a:lnTo>
                    <a:lnTo>
                      <a:pt x="719" y="481"/>
                    </a:lnTo>
                    <a:lnTo>
                      <a:pt x="591" y="633"/>
                    </a:lnTo>
                    <a:lnTo>
                      <a:pt x="423" y="537"/>
                    </a:lnTo>
                    <a:lnTo>
                      <a:pt x="256" y="810"/>
                    </a:lnTo>
                    <a:lnTo>
                      <a:pt x="66" y="764"/>
                    </a:lnTo>
                    <a:lnTo>
                      <a:pt x="0" y="601"/>
                    </a:lnTo>
                    <a:lnTo>
                      <a:pt x="157" y="483"/>
                    </a:lnTo>
                    <a:lnTo>
                      <a:pt x="248" y="281"/>
                    </a:lnTo>
                    <a:lnTo>
                      <a:pt x="438" y="150"/>
                    </a:lnTo>
                    <a:lnTo>
                      <a:pt x="719" y="189"/>
                    </a:lnTo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fi-FI"/>
              </a:p>
            </p:txBody>
          </p:sp>
          <p:sp>
            <p:nvSpPr>
              <p:cNvPr id="151" name="Freeform 13"/>
              <p:cNvSpPr>
                <a:spLocks/>
              </p:cNvSpPr>
              <p:nvPr userDrawn="1"/>
            </p:nvSpPr>
            <p:spPr bwMode="hidden">
              <a:xfrm>
                <a:off x="2914" y="3476"/>
                <a:ext cx="2848" cy="788"/>
              </a:xfrm>
              <a:custGeom>
                <a:avLst/>
                <a:gdLst>
                  <a:gd name="T0" fmla="*/ 2838 w 2848"/>
                  <a:gd name="T1" fmla="*/ 16 h 788"/>
                  <a:gd name="T2" fmla="*/ 2493 w 2848"/>
                  <a:gd name="T3" fmla="*/ 0 h 788"/>
                  <a:gd name="T4" fmla="*/ 2278 w 2848"/>
                  <a:gd name="T5" fmla="*/ 81 h 788"/>
                  <a:gd name="T6" fmla="*/ 1936 w 2848"/>
                  <a:gd name="T7" fmla="*/ 44 h 788"/>
                  <a:gd name="T8" fmla="*/ 1739 w 2848"/>
                  <a:gd name="T9" fmla="*/ 354 h 788"/>
                  <a:gd name="T10" fmla="*/ 1600 w 2848"/>
                  <a:gd name="T11" fmla="*/ 212 h 788"/>
                  <a:gd name="T12" fmla="*/ 1352 w 2848"/>
                  <a:gd name="T13" fmla="*/ 308 h 788"/>
                  <a:gd name="T14" fmla="*/ 1445 w 2848"/>
                  <a:gd name="T15" fmla="*/ 515 h 788"/>
                  <a:gd name="T16" fmla="*/ 1072 w 2848"/>
                  <a:gd name="T17" fmla="*/ 412 h 788"/>
                  <a:gd name="T18" fmla="*/ 888 w 2848"/>
                  <a:gd name="T19" fmla="*/ 540 h 788"/>
                  <a:gd name="T20" fmla="*/ 0 w 2848"/>
                  <a:gd name="T21" fmla="*/ 660 h 788"/>
                  <a:gd name="T22" fmla="*/ 288 w 2848"/>
                  <a:gd name="T23" fmla="*/ 788 h 788"/>
                  <a:gd name="T24" fmla="*/ 1040 w 2848"/>
                  <a:gd name="T25" fmla="*/ 676 h 788"/>
                  <a:gd name="T26" fmla="*/ 1272 w 2848"/>
                  <a:gd name="T27" fmla="*/ 748 h 788"/>
                  <a:gd name="T28" fmla="*/ 2096 w 2848"/>
                  <a:gd name="T29" fmla="*/ 691 h 788"/>
                  <a:gd name="T30" fmla="*/ 2320 w 2848"/>
                  <a:gd name="T31" fmla="*/ 748 h 788"/>
                  <a:gd name="T32" fmla="*/ 2456 w 2848"/>
                  <a:gd name="T33" fmla="*/ 596 h 788"/>
                  <a:gd name="T34" fmla="*/ 2712 w 2848"/>
                  <a:gd name="T35" fmla="*/ 716 h 788"/>
                  <a:gd name="T36" fmla="*/ 2716 w 2848"/>
                  <a:gd name="T37" fmla="*/ 339 h 788"/>
                  <a:gd name="T38" fmla="*/ 2848 w 2848"/>
                  <a:gd name="T39" fmla="*/ 258 h 788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</a:gdLst>
                <a:ahLst/>
                <a:cxnLst>
                  <a:cxn ang="T40">
                    <a:pos x="T0" y="T1"/>
                  </a:cxn>
                  <a:cxn ang="T41">
                    <a:pos x="T2" y="T3"/>
                  </a:cxn>
                  <a:cxn ang="T42">
                    <a:pos x="T4" y="T5"/>
                  </a:cxn>
                  <a:cxn ang="T43">
                    <a:pos x="T6" y="T7"/>
                  </a:cxn>
                  <a:cxn ang="T44">
                    <a:pos x="T8" y="T9"/>
                  </a:cxn>
                  <a:cxn ang="T45">
                    <a:pos x="T10" y="T11"/>
                  </a:cxn>
                  <a:cxn ang="T46">
                    <a:pos x="T12" y="T13"/>
                  </a:cxn>
                  <a:cxn ang="T47">
                    <a:pos x="T14" y="T15"/>
                  </a:cxn>
                  <a:cxn ang="T48">
                    <a:pos x="T16" y="T17"/>
                  </a:cxn>
                  <a:cxn ang="T49">
                    <a:pos x="T18" y="T19"/>
                  </a:cxn>
                  <a:cxn ang="T50">
                    <a:pos x="T20" y="T21"/>
                  </a:cxn>
                  <a:cxn ang="T51">
                    <a:pos x="T22" y="T23"/>
                  </a:cxn>
                  <a:cxn ang="T52">
                    <a:pos x="T24" y="T25"/>
                  </a:cxn>
                  <a:cxn ang="T53">
                    <a:pos x="T26" y="T27"/>
                  </a:cxn>
                  <a:cxn ang="T54">
                    <a:pos x="T28" y="T29"/>
                  </a:cxn>
                  <a:cxn ang="T55">
                    <a:pos x="T30" y="T31"/>
                  </a:cxn>
                  <a:cxn ang="T56">
                    <a:pos x="T32" y="T33"/>
                  </a:cxn>
                  <a:cxn ang="T57">
                    <a:pos x="T34" y="T35"/>
                  </a:cxn>
                  <a:cxn ang="T58">
                    <a:pos x="T36" y="T37"/>
                  </a:cxn>
                  <a:cxn ang="T59">
                    <a:pos x="T38" y="T39"/>
                  </a:cxn>
                </a:cxnLst>
                <a:rect l="0" t="0" r="r" b="b"/>
                <a:pathLst>
                  <a:path w="2848" h="788">
                    <a:moveTo>
                      <a:pt x="2838" y="16"/>
                    </a:moveTo>
                    <a:lnTo>
                      <a:pt x="2493" y="0"/>
                    </a:lnTo>
                    <a:lnTo>
                      <a:pt x="2278" y="81"/>
                    </a:lnTo>
                    <a:lnTo>
                      <a:pt x="1936" y="44"/>
                    </a:lnTo>
                    <a:lnTo>
                      <a:pt x="1739" y="354"/>
                    </a:lnTo>
                    <a:lnTo>
                      <a:pt x="1600" y="212"/>
                    </a:lnTo>
                    <a:lnTo>
                      <a:pt x="1352" y="308"/>
                    </a:lnTo>
                    <a:lnTo>
                      <a:pt x="1445" y="515"/>
                    </a:lnTo>
                    <a:lnTo>
                      <a:pt x="1072" y="412"/>
                    </a:lnTo>
                    <a:lnTo>
                      <a:pt x="888" y="540"/>
                    </a:lnTo>
                    <a:lnTo>
                      <a:pt x="0" y="660"/>
                    </a:lnTo>
                    <a:lnTo>
                      <a:pt x="288" y="788"/>
                    </a:lnTo>
                    <a:lnTo>
                      <a:pt x="1040" y="676"/>
                    </a:lnTo>
                    <a:lnTo>
                      <a:pt x="1272" y="748"/>
                    </a:lnTo>
                    <a:lnTo>
                      <a:pt x="2096" y="691"/>
                    </a:lnTo>
                    <a:lnTo>
                      <a:pt x="2320" y="748"/>
                    </a:lnTo>
                    <a:lnTo>
                      <a:pt x="2456" y="596"/>
                    </a:lnTo>
                    <a:lnTo>
                      <a:pt x="2712" y="716"/>
                    </a:lnTo>
                    <a:lnTo>
                      <a:pt x="2716" y="339"/>
                    </a:lnTo>
                    <a:lnTo>
                      <a:pt x="2848" y="258"/>
                    </a:lnTo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fi-FI"/>
              </a:p>
            </p:txBody>
          </p:sp>
          <p:sp>
            <p:nvSpPr>
              <p:cNvPr id="152" name="Freeform 14"/>
              <p:cNvSpPr>
                <a:spLocks/>
              </p:cNvSpPr>
              <p:nvPr userDrawn="1"/>
            </p:nvSpPr>
            <p:spPr bwMode="hidden">
              <a:xfrm>
                <a:off x="5443" y="922"/>
                <a:ext cx="319" cy="854"/>
              </a:xfrm>
              <a:custGeom>
                <a:avLst/>
                <a:gdLst>
                  <a:gd name="T0" fmla="*/ 0 w 319"/>
                  <a:gd name="T1" fmla="*/ 0 h 854"/>
                  <a:gd name="T2" fmla="*/ 106 w 319"/>
                  <a:gd name="T3" fmla="*/ 313 h 854"/>
                  <a:gd name="T4" fmla="*/ 106 w 319"/>
                  <a:gd name="T5" fmla="*/ 634 h 854"/>
                  <a:gd name="T6" fmla="*/ 268 w 319"/>
                  <a:gd name="T7" fmla="*/ 854 h 854"/>
                  <a:gd name="T8" fmla="*/ 278 w 319"/>
                  <a:gd name="T9" fmla="*/ 577 h 854"/>
                  <a:gd name="T10" fmla="*/ 238 w 319"/>
                  <a:gd name="T11" fmla="*/ 400 h 854"/>
                  <a:gd name="T12" fmla="*/ 319 w 319"/>
                  <a:gd name="T13" fmla="*/ 240 h 854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319" h="854">
                    <a:moveTo>
                      <a:pt x="0" y="0"/>
                    </a:moveTo>
                    <a:lnTo>
                      <a:pt x="106" y="313"/>
                    </a:lnTo>
                    <a:lnTo>
                      <a:pt x="106" y="634"/>
                    </a:lnTo>
                    <a:lnTo>
                      <a:pt x="268" y="854"/>
                    </a:lnTo>
                    <a:lnTo>
                      <a:pt x="278" y="577"/>
                    </a:lnTo>
                    <a:lnTo>
                      <a:pt x="238" y="400"/>
                    </a:lnTo>
                    <a:lnTo>
                      <a:pt x="319" y="240"/>
                    </a:lnTo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fi-FI"/>
              </a:p>
            </p:txBody>
          </p:sp>
          <p:sp>
            <p:nvSpPr>
              <p:cNvPr id="153" name="Freeform 15"/>
              <p:cNvSpPr>
                <a:spLocks/>
              </p:cNvSpPr>
              <p:nvPr userDrawn="1"/>
            </p:nvSpPr>
            <p:spPr bwMode="hidden">
              <a:xfrm>
                <a:off x="4954" y="3568"/>
                <a:ext cx="646" cy="392"/>
              </a:xfrm>
              <a:custGeom>
                <a:avLst/>
                <a:gdLst>
                  <a:gd name="T0" fmla="*/ 504 w 646"/>
                  <a:gd name="T1" fmla="*/ 0 h 392"/>
                  <a:gd name="T2" fmla="*/ 320 w 646"/>
                  <a:gd name="T3" fmla="*/ 61 h 392"/>
                  <a:gd name="T4" fmla="*/ 238 w 646"/>
                  <a:gd name="T5" fmla="*/ 109 h 392"/>
                  <a:gd name="T6" fmla="*/ 144 w 646"/>
                  <a:gd name="T7" fmla="*/ 216 h 392"/>
                  <a:gd name="T8" fmla="*/ 0 w 646"/>
                  <a:gd name="T9" fmla="*/ 392 h 392"/>
                  <a:gd name="T10" fmla="*/ 360 w 646"/>
                  <a:gd name="T11" fmla="*/ 263 h 392"/>
                  <a:gd name="T12" fmla="*/ 432 w 646"/>
                  <a:gd name="T13" fmla="*/ 182 h 392"/>
                  <a:gd name="T14" fmla="*/ 646 w 646"/>
                  <a:gd name="T15" fmla="*/ 142 h 392"/>
                  <a:gd name="T16" fmla="*/ 504 w 646"/>
                  <a:gd name="T17" fmla="*/ 0 h 392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646" h="392">
                    <a:moveTo>
                      <a:pt x="504" y="0"/>
                    </a:moveTo>
                    <a:lnTo>
                      <a:pt x="320" y="61"/>
                    </a:lnTo>
                    <a:lnTo>
                      <a:pt x="238" y="109"/>
                    </a:lnTo>
                    <a:lnTo>
                      <a:pt x="144" y="216"/>
                    </a:lnTo>
                    <a:lnTo>
                      <a:pt x="0" y="392"/>
                    </a:lnTo>
                    <a:lnTo>
                      <a:pt x="360" y="263"/>
                    </a:lnTo>
                    <a:lnTo>
                      <a:pt x="432" y="182"/>
                    </a:lnTo>
                    <a:lnTo>
                      <a:pt x="646" y="142"/>
                    </a:lnTo>
                    <a:lnTo>
                      <a:pt x="504" y="0"/>
                    </a:lnTo>
                    <a:close/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fi-FI"/>
              </a:p>
            </p:txBody>
          </p:sp>
          <p:sp>
            <p:nvSpPr>
              <p:cNvPr id="154" name="Freeform 16"/>
              <p:cNvSpPr>
                <a:spLocks/>
              </p:cNvSpPr>
              <p:nvPr userDrawn="1"/>
            </p:nvSpPr>
            <p:spPr bwMode="hidden">
              <a:xfrm>
                <a:off x="50" y="2400"/>
                <a:ext cx="2736" cy="1920"/>
              </a:xfrm>
              <a:custGeom>
                <a:avLst/>
                <a:gdLst>
                  <a:gd name="T0" fmla="*/ 0 w 2736"/>
                  <a:gd name="T1" fmla="*/ 0 h 1920"/>
                  <a:gd name="T2" fmla="*/ 96 w 2736"/>
                  <a:gd name="T3" fmla="*/ 336 h 1920"/>
                  <a:gd name="T4" fmla="*/ 384 w 2736"/>
                  <a:gd name="T5" fmla="*/ 384 h 1920"/>
                  <a:gd name="T6" fmla="*/ 576 w 2736"/>
                  <a:gd name="T7" fmla="*/ 720 h 1920"/>
                  <a:gd name="T8" fmla="*/ 528 w 2736"/>
                  <a:gd name="T9" fmla="*/ 960 h 1920"/>
                  <a:gd name="T10" fmla="*/ 672 w 2736"/>
                  <a:gd name="T11" fmla="*/ 1104 h 1920"/>
                  <a:gd name="T12" fmla="*/ 576 w 2736"/>
                  <a:gd name="T13" fmla="*/ 1392 h 1920"/>
                  <a:gd name="T14" fmla="*/ 624 w 2736"/>
                  <a:gd name="T15" fmla="*/ 1632 h 1920"/>
                  <a:gd name="T16" fmla="*/ 1488 w 2736"/>
                  <a:gd name="T17" fmla="*/ 1872 h 1920"/>
                  <a:gd name="T18" fmla="*/ 1680 w 2736"/>
                  <a:gd name="T19" fmla="*/ 1728 h 1920"/>
                  <a:gd name="T20" fmla="*/ 2208 w 2736"/>
                  <a:gd name="T21" fmla="*/ 1728 h 1920"/>
                  <a:gd name="T22" fmla="*/ 2304 w 2736"/>
                  <a:gd name="T23" fmla="*/ 1632 h 1920"/>
                  <a:gd name="T24" fmla="*/ 2736 w 2736"/>
                  <a:gd name="T25" fmla="*/ 1872 h 1920"/>
                  <a:gd name="T26" fmla="*/ 2640 w 2736"/>
                  <a:gd name="T27" fmla="*/ 1920 h 1920"/>
                  <a:gd name="T28" fmla="*/ 2304 w 2736"/>
                  <a:gd name="T29" fmla="*/ 1824 h 1920"/>
                  <a:gd name="T30" fmla="*/ 2160 w 2736"/>
                  <a:gd name="T31" fmla="*/ 1872 h 1920"/>
                  <a:gd name="T32" fmla="*/ 1632 w 2736"/>
                  <a:gd name="T33" fmla="*/ 1920 h 1920"/>
                  <a:gd name="T34" fmla="*/ 1440 w 2736"/>
                  <a:gd name="T35" fmla="*/ 1920 h 1920"/>
                  <a:gd name="T36" fmla="*/ 480 w 2736"/>
                  <a:gd name="T37" fmla="*/ 1824 h 1920"/>
                  <a:gd name="T38" fmla="*/ 192 w 2736"/>
                  <a:gd name="T39" fmla="*/ 1872 h 1920"/>
                  <a:gd name="T40" fmla="*/ 96 w 2736"/>
                  <a:gd name="T41" fmla="*/ 1680 h 1920"/>
                  <a:gd name="T42" fmla="*/ 288 w 2736"/>
                  <a:gd name="T43" fmla="*/ 1440 h 1920"/>
                  <a:gd name="T44" fmla="*/ 336 w 2736"/>
                  <a:gd name="T45" fmla="*/ 1104 h 1920"/>
                  <a:gd name="T46" fmla="*/ 144 w 2736"/>
                  <a:gd name="T47" fmla="*/ 864 h 1920"/>
                  <a:gd name="T48" fmla="*/ 240 w 2736"/>
                  <a:gd name="T49" fmla="*/ 624 h 1920"/>
                  <a:gd name="T50" fmla="*/ 48 w 2736"/>
                  <a:gd name="T51" fmla="*/ 528 h 1920"/>
                  <a:gd name="T52" fmla="*/ 0 w 2736"/>
                  <a:gd name="T53" fmla="*/ 0 h 1920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</a:gdLst>
                <a:ahLst/>
                <a:cxnLst>
                  <a:cxn ang="T54">
                    <a:pos x="T0" y="T1"/>
                  </a:cxn>
                  <a:cxn ang="T55">
                    <a:pos x="T2" y="T3"/>
                  </a:cxn>
                  <a:cxn ang="T56">
                    <a:pos x="T4" y="T5"/>
                  </a:cxn>
                  <a:cxn ang="T57">
                    <a:pos x="T6" y="T7"/>
                  </a:cxn>
                  <a:cxn ang="T58">
                    <a:pos x="T8" y="T9"/>
                  </a:cxn>
                  <a:cxn ang="T59">
                    <a:pos x="T10" y="T11"/>
                  </a:cxn>
                  <a:cxn ang="T60">
                    <a:pos x="T12" y="T13"/>
                  </a:cxn>
                  <a:cxn ang="T61">
                    <a:pos x="T14" y="T15"/>
                  </a:cxn>
                  <a:cxn ang="T62">
                    <a:pos x="T16" y="T17"/>
                  </a:cxn>
                  <a:cxn ang="T63">
                    <a:pos x="T18" y="T19"/>
                  </a:cxn>
                  <a:cxn ang="T64">
                    <a:pos x="T20" y="T21"/>
                  </a:cxn>
                  <a:cxn ang="T65">
                    <a:pos x="T22" y="T23"/>
                  </a:cxn>
                  <a:cxn ang="T66">
                    <a:pos x="T24" y="T25"/>
                  </a:cxn>
                  <a:cxn ang="T67">
                    <a:pos x="T26" y="T27"/>
                  </a:cxn>
                  <a:cxn ang="T68">
                    <a:pos x="T28" y="T29"/>
                  </a:cxn>
                  <a:cxn ang="T69">
                    <a:pos x="T30" y="T31"/>
                  </a:cxn>
                  <a:cxn ang="T70">
                    <a:pos x="T32" y="T33"/>
                  </a:cxn>
                  <a:cxn ang="T71">
                    <a:pos x="T34" y="T35"/>
                  </a:cxn>
                  <a:cxn ang="T72">
                    <a:pos x="T36" y="T37"/>
                  </a:cxn>
                  <a:cxn ang="T73">
                    <a:pos x="T38" y="T39"/>
                  </a:cxn>
                  <a:cxn ang="T74">
                    <a:pos x="T40" y="T41"/>
                  </a:cxn>
                  <a:cxn ang="T75">
                    <a:pos x="T42" y="T43"/>
                  </a:cxn>
                  <a:cxn ang="T76">
                    <a:pos x="T44" y="T45"/>
                  </a:cxn>
                  <a:cxn ang="T77">
                    <a:pos x="T46" y="T47"/>
                  </a:cxn>
                  <a:cxn ang="T78">
                    <a:pos x="T48" y="T49"/>
                  </a:cxn>
                  <a:cxn ang="T79">
                    <a:pos x="T50" y="T51"/>
                  </a:cxn>
                  <a:cxn ang="T80">
                    <a:pos x="T52" y="T53"/>
                  </a:cxn>
                </a:cxnLst>
                <a:rect l="0" t="0" r="r" b="b"/>
                <a:pathLst>
                  <a:path w="2736" h="1920">
                    <a:moveTo>
                      <a:pt x="0" y="0"/>
                    </a:moveTo>
                    <a:lnTo>
                      <a:pt x="96" y="336"/>
                    </a:lnTo>
                    <a:lnTo>
                      <a:pt x="384" y="384"/>
                    </a:lnTo>
                    <a:lnTo>
                      <a:pt x="576" y="720"/>
                    </a:lnTo>
                    <a:lnTo>
                      <a:pt x="528" y="960"/>
                    </a:lnTo>
                    <a:lnTo>
                      <a:pt x="672" y="1104"/>
                    </a:lnTo>
                    <a:lnTo>
                      <a:pt x="576" y="1392"/>
                    </a:lnTo>
                    <a:lnTo>
                      <a:pt x="624" y="1632"/>
                    </a:lnTo>
                    <a:lnTo>
                      <a:pt x="1488" y="1872"/>
                    </a:lnTo>
                    <a:lnTo>
                      <a:pt x="1680" y="1728"/>
                    </a:lnTo>
                    <a:lnTo>
                      <a:pt x="2208" y="1728"/>
                    </a:lnTo>
                    <a:lnTo>
                      <a:pt x="2304" y="1632"/>
                    </a:lnTo>
                    <a:lnTo>
                      <a:pt x="2736" y="1872"/>
                    </a:lnTo>
                    <a:lnTo>
                      <a:pt x="2640" y="1920"/>
                    </a:lnTo>
                    <a:lnTo>
                      <a:pt x="2304" y="1824"/>
                    </a:lnTo>
                    <a:lnTo>
                      <a:pt x="2160" y="1872"/>
                    </a:lnTo>
                    <a:lnTo>
                      <a:pt x="1632" y="1920"/>
                    </a:lnTo>
                    <a:lnTo>
                      <a:pt x="1440" y="1920"/>
                    </a:lnTo>
                    <a:lnTo>
                      <a:pt x="480" y="1824"/>
                    </a:lnTo>
                    <a:lnTo>
                      <a:pt x="192" y="1872"/>
                    </a:lnTo>
                    <a:lnTo>
                      <a:pt x="96" y="1680"/>
                    </a:lnTo>
                    <a:lnTo>
                      <a:pt x="288" y="1440"/>
                    </a:lnTo>
                    <a:lnTo>
                      <a:pt x="336" y="1104"/>
                    </a:lnTo>
                    <a:lnTo>
                      <a:pt x="144" y="864"/>
                    </a:lnTo>
                    <a:lnTo>
                      <a:pt x="240" y="624"/>
                    </a:lnTo>
                    <a:lnTo>
                      <a:pt x="48" y="528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9525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fi-FI"/>
              </a:p>
            </p:txBody>
          </p:sp>
        </p:grpSp>
        <p:grpSp>
          <p:nvGrpSpPr>
            <p:cNvPr id="6" name="Group 17"/>
            <p:cNvGrpSpPr>
              <a:grpSpLocks/>
            </p:cNvGrpSpPr>
            <p:nvPr userDrawn="1"/>
          </p:nvGrpSpPr>
          <p:grpSpPr bwMode="auto">
            <a:xfrm>
              <a:off x="0" y="2291"/>
              <a:ext cx="1385" cy="1702"/>
              <a:chOff x="0" y="2291"/>
              <a:chExt cx="1385" cy="1702"/>
            </a:xfrm>
          </p:grpSpPr>
          <p:sp>
            <p:nvSpPr>
              <p:cNvPr id="7" name="Rectangle 18"/>
              <p:cNvSpPr>
                <a:spLocks noChangeArrowheads="1"/>
              </p:cNvSpPr>
              <p:nvPr userDrawn="1"/>
            </p:nvSpPr>
            <p:spPr bwMode="ltGray">
              <a:xfrm rot="6798887">
                <a:off x="63" y="3882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8" name="Rectangle 19"/>
              <p:cNvSpPr>
                <a:spLocks noChangeArrowheads="1"/>
              </p:cNvSpPr>
              <p:nvPr userDrawn="1"/>
            </p:nvSpPr>
            <p:spPr bwMode="ltGray">
              <a:xfrm rot="6798887">
                <a:off x="33" y="3880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9" name="Rectangle 20"/>
              <p:cNvSpPr>
                <a:spLocks noChangeArrowheads="1"/>
              </p:cNvSpPr>
              <p:nvPr userDrawn="1"/>
            </p:nvSpPr>
            <p:spPr bwMode="ltGray">
              <a:xfrm rot="6798887">
                <a:off x="7" y="3874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10" name="Rectangle 21"/>
              <p:cNvSpPr>
                <a:spLocks noChangeArrowheads="1"/>
              </p:cNvSpPr>
              <p:nvPr userDrawn="1"/>
            </p:nvSpPr>
            <p:spPr bwMode="ltGray">
              <a:xfrm rot="5999912">
                <a:off x="209" y="388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11" name="Rectangle 22"/>
              <p:cNvSpPr>
                <a:spLocks noChangeArrowheads="1"/>
              </p:cNvSpPr>
              <p:nvPr userDrawn="1"/>
            </p:nvSpPr>
            <p:spPr bwMode="ltGray">
              <a:xfrm rot="5999912">
                <a:off x="183" y="3888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12" name="Rectangle 23"/>
              <p:cNvSpPr>
                <a:spLocks noChangeArrowheads="1"/>
              </p:cNvSpPr>
              <p:nvPr userDrawn="1"/>
            </p:nvSpPr>
            <p:spPr bwMode="ltGray">
              <a:xfrm rot="6250138">
                <a:off x="153" y="3888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13" name="Rectangle 24"/>
              <p:cNvSpPr>
                <a:spLocks noChangeArrowheads="1"/>
              </p:cNvSpPr>
              <p:nvPr userDrawn="1"/>
            </p:nvSpPr>
            <p:spPr bwMode="ltGray">
              <a:xfrm rot="6238076">
                <a:off x="123" y="3886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14" name="Rectangle 25"/>
              <p:cNvSpPr>
                <a:spLocks noChangeArrowheads="1"/>
              </p:cNvSpPr>
              <p:nvPr userDrawn="1"/>
            </p:nvSpPr>
            <p:spPr bwMode="ltGray">
              <a:xfrm rot="5380717">
                <a:off x="363" y="3868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15" name="Rectangle 26"/>
              <p:cNvSpPr>
                <a:spLocks noChangeArrowheads="1"/>
              </p:cNvSpPr>
              <p:nvPr userDrawn="1"/>
            </p:nvSpPr>
            <p:spPr bwMode="ltGray">
              <a:xfrm rot="5380717">
                <a:off x="333" y="3872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16" name="Rectangle 27"/>
              <p:cNvSpPr>
                <a:spLocks noChangeArrowheads="1"/>
              </p:cNvSpPr>
              <p:nvPr userDrawn="1"/>
            </p:nvSpPr>
            <p:spPr bwMode="ltGray">
              <a:xfrm rot="5583200">
                <a:off x="303" y="3876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17" name="Rectangle 28"/>
              <p:cNvSpPr>
                <a:spLocks noChangeArrowheads="1"/>
              </p:cNvSpPr>
              <p:nvPr userDrawn="1"/>
            </p:nvSpPr>
            <p:spPr bwMode="ltGray">
              <a:xfrm rot="5737625">
                <a:off x="271" y="3882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18" name="Rectangle 29"/>
              <p:cNvSpPr>
                <a:spLocks noChangeArrowheads="1"/>
              </p:cNvSpPr>
              <p:nvPr userDrawn="1"/>
            </p:nvSpPr>
            <p:spPr bwMode="ltGray">
              <a:xfrm rot="4715477">
                <a:off x="517" y="382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19" name="Rectangle 30"/>
              <p:cNvSpPr>
                <a:spLocks noChangeArrowheads="1"/>
              </p:cNvSpPr>
              <p:nvPr userDrawn="1"/>
            </p:nvSpPr>
            <p:spPr bwMode="ltGray">
              <a:xfrm rot="4924949">
                <a:off x="486" y="3834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20" name="Rectangle 31"/>
              <p:cNvSpPr>
                <a:spLocks noChangeArrowheads="1"/>
              </p:cNvSpPr>
              <p:nvPr userDrawn="1"/>
            </p:nvSpPr>
            <p:spPr bwMode="ltGray">
              <a:xfrm rot="4924949">
                <a:off x="456" y="384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21" name="Rectangle 32"/>
              <p:cNvSpPr>
                <a:spLocks noChangeArrowheads="1"/>
              </p:cNvSpPr>
              <p:nvPr userDrawn="1"/>
            </p:nvSpPr>
            <p:spPr bwMode="ltGray">
              <a:xfrm rot="5041352">
                <a:off x="427" y="3850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22" name="Rectangle 33"/>
              <p:cNvSpPr>
                <a:spLocks noChangeArrowheads="1"/>
              </p:cNvSpPr>
              <p:nvPr userDrawn="1"/>
            </p:nvSpPr>
            <p:spPr bwMode="ltGray">
              <a:xfrm rot="3816889">
                <a:off x="664" y="3762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23" name="Rectangle 34"/>
              <p:cNvSpPr>
                <a:spLocks noChangeArrowheads="1"/>
              </p:cNvSpPr>
              <p:nvPr userDrawn="1"/>
            </p:nvSpPr>
            <p:spPr bwMode="ltGray">
              <a:xfrm rot="3816889">
                <a:off x="634" y="3780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24" name="Rectangle 35"/>
              <p:cNvSpPr>
                <a:spLocks noChangeArrowheads="1"/>
              </p:cNvSpPr>
              <p:nvPr userDrawn="1"/>
            </p:nvSpPr>
            <p:spPr bwMode="ltGray">
              <a:xfrm rot="4104184">
                <a:off x="606" y="3790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25" name="Rectangle 36"/>
              <p:cNvSpPr>
                <a:spLocks noChangeArrowheads="1"/>
              </p:cNvSpPr>
              <p:nvPr userDrawn="1"/>
            </p:nvSpPr>
            <p:spPr bwMode="ltGray">
              <a:xfrm rot="4325343">
                <a:off x="575" y="3804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26" name="Rectangle 37"/>
              <p:cNvSpPr>
                <a:spLocks noChangeArrowheads="1"/>
              </p:cNvSpPr>
              <p:nvPr userDrawn="1"/>
            </p:nvSpPr>
            <p:spPr bwMode="ltGray">
              <a:xfrm rot="3368036">
                <a:off x="800" y="3682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27" name="Rectangle 38"/>
              <p:cNvSpPr>
                <a:spLocks noChangeArrowheads="1"/>
              </p:cNvSpPr>
              <p:nvPr userDrawn="1"/>
            </p:nvSpPr>
            <p:spPr bwMode="ltGray">
              <a:xfrm rot="3368036">
                <a:off x="772" y="369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28" name="Rectangle 39"/>
              <p:cNvSpPr>
                <a:spLocks noChangeArrowheads="1"/>
              </p:cNvSpPr>
              <p:nvPr userDrawn="1"/>
            </p:nvSpPr>
            <p:spPr bwMode="ltGray">
              <a:xfrm rot="3368036">
                <a:off x="746" y="3716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29" name="Rectangle 40"/>
              <p:cNvSpPr>
                <a:spLocks noChangeArrowheads="1"/>
              </p:cNvSpPr>
              <p:nvPr userDrawn="1"/>
            </p:nvSpPr>
            <p:spPr bwMode="ltGray">
              <a:xfrm rot="3816889">
                <a:off x="717" y="3734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30" name="Rectangle 41"/>
              <p:cNvSpPr>
                <a:spLocks noChangeArrowheads="1"/>
              </p:cNvSpPr>
              <p:nvPr userDrawn="1"/>
            </p:nvSpPr>
            <p:spPr bwMode="ltGray">
              <a:xfrm rot="2302266">
                <a:off x="923" y="3587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31" name="Rectangle 42"/>
              <p:cNvSpPr>
                <a:spLocks noChangeArrowheads="1"/>
              </p:cNvSpPr>
              <p:nvPr userDrawn="1"/>
            </p:nvSpPr>
            <p:spPr bwMode="ltGray">
              <a:xfrm rot="2302266">
                <a:off x="899" y="3606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32" name="Rectangle 43"/>
              <p:cNvSpPr>
                <a:spLocks noChangeArrowheads="1"/>
              </p:cNvSpPr>
              <p:nvPr userDrawn="1"/>
            </p:nvSpPr>
            <p:spPr bwMode="ltGray">
              <a:xfrm rot="2707562">
                <a:off x="876" y="3626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33" name="Rectangle 44"/>
              <p:cNvSpPr>
                <a:spLocks noChangeArrowheads="1"/>
              </p:cNvSpPr>
              <p:nvPr userDrawn="1"/>
            </p:nvSpPr>
            <p:spPr bwMode="ltGray">
              <a:xfrm rot="2707562">
                <a:off x="850" y="3644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34" name="Rectangle 45"/>
              <p:cNvSpPr>
                <a:spLocks noChangeArrowheads="1"/>
              </p:cNvSpPr>
              <p:nvPr userDrawn="1"/>
            </p:nvSpPr>
            <p:spPr bwMode="ltGray">
              <a:xfrm rot="1525830">
                <a:off x="1027" y="3473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35" name="Rectangle 46"/>
              <p:cNvSpPr>
                <a:spLocks noChangeArrowheads="1"/>
              </p:cNvSpPr>
              <p:nvPr userDrawn="1"/>
            </p:nvSpPr>
            <p:spPr bwMode="ltGray">
              <a:xfrm rot="1525830">
                <a:off x="1009" y="3497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36" name="Rectangle 47"/>
              <p:cNvSpPr>
                <a:spLocks noChangeArrowheads="1"/>
              </p:cNvSpPr>
              <p:nvPr userDrawn="1"/>
            </p:nvSpPr>
            <p:spPr bwMode="ltGray">
              <a:xfrm rot="1788117">
                <a:off x="990" y="3519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37" name="Rectangle 48"/>
              <p:cNvSpPr>
                <a:spLocks noChangeArrowheads="1"/>
              </p:cNvSpPr>
              <p:nvPr userDrawn="1"/>
            </p:nvSpPr>
            <p:spPr bwMode="ltGray">
              <a:xfrm rot="1788117">
                <a:off x="969" y="354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38" name="Rectangle 49"/>
              <p:cNvSpPr>
                <a:spLocks noChangeArrowheads="1"/>
              </p:cNvSpPr>
              <p:nvPr userDrawn="1"/>
            </p:nvSpPr>
            <p:spPr bwMode="ltGray">
              <a:xfrm rot="841630">
                <a:off x="1113" y="3355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39" name="Rectangle 50"/>
              <p:cNvSpPr>
                <a:spLocks noChangeArrowheads="1"/>
              </p:cNvSpPr>
              <p:nvPr userDrawn="1"/>
            </p:nvSpPr>
            <p:spPr bwMode="ltGray">
              <a:xfrm rot="841630">
                <a:off x="1100" y="3378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40" name="Rectangle 51"/>
              <p:cNvSpPr>
                <a:spLocks noChangeArrowheads="1"/>
              </p:cNvSpPr>
              <p:nvPr userDrawn="1"/>
            </p:nvSpPr>
            <p:spPr bwMode="ltGray">
              <a:xfrm rot="1308689">
                <a:off x="1086" y="340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41" name="Rectangle 52"/>
              <p:cNvSpPr>
                <a:spLocks noChangeArrowheads="1"/>
              </p:cNvSpPr>
              <p:nvPr userDrawn="1"/>
            </p:nvSpPr>
            <p:spPr bwMode="ltGray">
              <a:xfrm rot="1308689">
                <a:off x="1064" y="3425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42" name="Rectangle 53"/>
              <p:cNvSpPr>
                <a:spLocks noChangeArrowheads="1"/>
              </p:cNvSpPr>
              <p:nvPr userDrawn="1"/>
            </p:nvSpPr>
            <p:spPr bwMode="ltGray">
              <a:xfrm rot="469913">
                <a:off x="1172" y="3225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43" name="Rectangle 54"/>
              <p:cNvSpPr>
                <a:spLocks noChangeArrowheads="1"/>
              </p:cNvSpPr>
              <p:nvPr userDrawn="1"/>
            </p:nvSpPr>
            <p:spPr bwMode="ltGray">
              <a:xfrm rot="559869">
                <a:off x="1162" y="3250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44" name="Rectangle 55"/>
              <p:cNvSpPr>
                <a:spLocks noChangeArrowheads="1"/>
              </p:cNvSpPr>
              <p:nvPr userDrawn="1"/>
            </p:nvSpPr>
            <p:spPr bwMode="ltGray">
              <a:xfrm rot="734079">
                <a:off x="1154" y="3276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45" name="Rectangle 56"/>
              <p:cNvSpPr>
                <a:spLocks noChangeArrowheads="1"/>
              </p:cNvSpPr>
              <p:nvPr userDrawn="1"/>
            </p:nvSpPr>
            <p:spPr bwMode="ltGray">
              <a:xfrm rot="734079">
                <a:off x="1141" y="3304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46" name="Rectangle 57"/>
              <p:cNvSpPr>
                <a:spLocks noChangeArrowheads="1"/>
              </p:cNvSpPr>
              <p:nvPr userDrawn="1"/>
            </p:nvSpPr>
            <p:spPr bwMode="ltGray">
              <a:xfrm rot="-293905">
                <a:off x="1211" y="3096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47" name="Rectangle 58"/>
              <p:cNvSpPr>
                <a:spLocks noChangeArrowheads="1"/>
              </p:cNvSpPr>
              <p:nvPr userDrawn="1"/>
            </p:nvSpPr>
            <p:spPr bwMode="ltGray">
              <a:xfrm rot="-8">
                <a:off x="1201" y="3122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48" name="Rectangle 59"/>
              <p:cNvSpPr>
                <a:spLocks noChangeArrowheads="1"/>
              </p:cNvSpPr>
              <p:nvPr userDrawn="1"/>
            </p:nvSpPr>
            <p:spPr bwMode="ltGray">
              <a:xfrm rot="-8">
                <a:off x="1200" y="3147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49" name="Rectangle 60"/>
              <p:cNvSpPr>
                <a:spLocks noChangeArrowheads="1"/>
              </p:cNvSpPr>
              <p:nvPr userDrawn="1"/>
            </p:nvSpPr>
            <p:spPr bwMode="ltGray">
              <a:xfrm rot="214188">
                <a:off x="1189" y="3173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50" name="Rectangle 61"/>
              <p:cNvSpPr>
                <a:spLocks noChangeArrowheads="1"/>
              </p:cNvSpPr>
              <p:nvPr userDrawn="1"/>
            </p:nvSpPr>
            <p:spPr bwMode="ltGray">
              <a:xfrm rot="-682388">
                <a:off x="1219" y="296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51" name="Rectangle 62"/>
              <p:cNvSpPr>
                <a:spLocks noChangeArrowheads="1"/>
              </p:cNvSpPr>
              <p:nvPr userDrawn="1"/>
            </p:nvSpPr>
            <p:spPr bwMode="ltGray">
              <a:xfrm rot="-480400">
                <a:off x="1220" y="2991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52" name="Rectangle 63"/>
              <p:cNvSpPr>
                <a:spLocks noChangeArrowheads="1"/>
              </p:cNvSpPr>
              <p:nvPr userDrawn="1"/>
            </p:nvSpPr>
            <p:spPr bwMode="ltGray">
              <a:xfrm rot="-480400">
                <a:off x="1220" y="301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53" name="Rectangle 64"/>
              <p:cNvSpPr>
                <a:spLocks noChangeArrowheads="1"/>
              </p:cNvSpPr>
              <p:nvPr userDrawn="1"/>
            </p:nvSpPr>
            <p:spPr bwMode="ltGray">
              <a:xfrm rot="-270546">
                <a:off x="1219" y="3041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54" name="Rectangle 65"/>
              <p:cNvSpPr>
                <a:spLocks noChangeArrowheads="1"/>
              </p:cNvSpPr>
              <p:nvPr userDrawn="1"/>
            </p:nvSpPr>
            <p:spPr bwMode="ltGray">
              <a:xfrm rot="-1132286">
                <a:off x="1207" y="2843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55" name="Rectangle 66"/>
              <p:cNvSpPr>
                <a:spLocks noChangeArrowheads="1"/>
              </p:cNvSpPr>
              <p:nvPr userDrawn="1"/>
            </p:nvSpPr>
            <p:spPr bwMode="ltGray">
              <a:xfrm rot="-969272">
                <a:off x="1213" y="2864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56" name="Rectangle 67"/>
              <p:cNvSpPr>
                <a:spLocks noChangeArrowheads="1"/>
              </p:cNvSpPr>
              <p:nvPr userDrawn="1"/>
            </p:nvSpPr>
            <p:spPr bwMode="ltGray">
              <a:xfrm rot="-969272">
                <a:off x="1216" y="2888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57" name="Rectangle 68"/>
              <p:cNvSpPr>
                <a:spLocks noChangeArrowheads="1"/>
              </p:cNvSpPr>
              <p:nvPr userDrawn="1"/>
            </p:nvSpPr>
            <p:spPr bwMode="ltGray">
              <a:xfrm rot="-806259">
                <a:off x="1219" y="291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58" name="Rectangle 69"/>
              <p:cNvSpPr>
                <a:spLocks noChangeArrowheads="1"/>
              </p:cNvSpPr>
              <p:nvPr userDrawn="1"/>
            </p:nvSpPr>
            <p:spPr bwMode="ltGray">
              <a:xfrm rot="-1543941">
                <a:off x="1165" y="2727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59" name="Rectangle 70"/>
              <p:cNvSpPr>
                <a:spLocks noChangeArrowheads="1"/>
              </p:cNvSpPr>
              <p:nvPr userDrawn="1"/>
            </p:nvSpPr>
            <p:spPr bwMode="ltGray">
              <a:xfrm rot="-1341953">
                <a:off x="1176" y="2752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60" name="Rectangle 71"/>
              <p:cNvSpPr>
                <a:spLocks noChangeArrowheads="1"/>
              </p:cNvSpPr>
              <p:nvPr userDrawn="1"/>
            </p:nvSpPr>
            <p:spPr bwMode="ltGray">
              <a:xfrm rot="-1341953">
                <a:off x="1184" y="277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61" name="Rectangle 72"/>
              <p:cNvSpPr>
                <a:spLocks noChangeArrowheads="1"/>
              </p:cNvSpPr>
              <p:nvPr userDrawn="1"/>
            </p:nvSpPr>
            <p:spPr bwMode="ltGray">
              <a:xfrm rot="-1341953">
                <a:off x="1194" y="279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62" name="Rectangle 73"/>
              <p:cNvSpPr>
                <a:spLocks noChangeArrowheads="1"/>
              </p:cNvSpPr>
              <p:nvPr userDrawn="1"/>
            </p:nvSpPr>
            <p:spPr bwMode="ltGray">
              <a:xfrm rot="-1928746">
                <a:off x="1101" y="2628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63" name="Rectangle 74"/>
              <p:cNvSpPr>
                <a:spLocks noChangeArrowheads="1"/>
              </p:cNvSpPr>
              <p:nvPr userDrawn="1"/>
            </p:nvSpPr>
            <p:spPr bwMode="ltGray">
              <a:xfrm rot="-1844175">
                <a:off x="1114" y="264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64" name="Rectangle 75"/>
              <p:cNvSpPr>
                <a:spLocks noChangeArrowheads="1"/>
              </p:cNvSpPr>
              <p:nvPr userDrawn="1"/>
            </p:nvSpPr>
            <p:spPr bwMode="ltGray">
              <a:xfrm rot="-1752383">
                <a:off x="1129" y="2667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65" name="Rectangle 76"/>
              <p:cNvSpPr>
                <a:spLocks noChangeArrowheads="1"/>
              </p:cNvSpPr>
              <p:nvPr userDrawn="1"/>
            </p:nvSpPr>
            <p:spPr bwMode="ltGray">
              <a:xfrm rot="-1752383">
                <a:off x="1142" y="2684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66" name="Rectangle 77"/>
              <p:cNvSpPr>
                <a:spLocks noChangeArrowheads="1"/>
              </p:cNvSpPr>
              <p:nvPr userDrawn="1"/>
            </p:nvSpPr>
            <p:spPr bwMode="ltGray">
              <a:xfrm rot="-2466736">
                <a:off x="1014" y="2538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67" name="Rectangle 78"/>
              <p:cNvSpPr>
                <a:spLocks noChangeArrowheads="1"/>
              </p:cNvSpPr>
              <p:nvPr userDrawn="1"/>
            </p:nvSpPr>
            <p:spPr bwMode="ltGray">
              <a:xfrm rot="-2466736">
                <a:off x="1035" y="2557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68" name="Rectangle 79"/>
              <p:cNvSpPr>
                <a:spLocks noChangeArrowheads="1"/>
              </p:cNvSpPr>
              <p:nvPr userDrawn="1"/>
            </p:nvSpPr>
            <p:spPr bwMode="ltGray">
              <a:xfrm rot="-2466736">
                <a:off x="1050" y="2574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69" name="Rectangle 80"/>
              <p:cNvSpPr>
                <a:spLocks noChangeArrowheads="1"/>
              </p:cNvSpPr>
              <p:nvPr userDrawn="1"/>
            </p:nvSpPr>
            <p:spPr bwMode="ltGray">
              <a:xfrm rot="-2342866">
                <a:off x="1068" y="2590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70" name="Freeform 81"/>
              <p:cNvSpPr>
                <a:spLocks/>
              </p:cNvSpPr>
              <p:nvPr userDrawn="1"/>
            </p:nvSpPr>
            <p:spPr bwMode="ltGray">
              <a:xfrm>
                <a:off x="486" y="2563"/>
                <a:ext cx="180" cy="151"/>
              </a:xfrm>
              <a:custGeom>
                <a:avLst/>
                <a:gdLst>
                  <a:gd name="T0" fmla="*/ 0 w 180"/>
                  <a:gd name="T1" fmla="*/ 144 h 151"/>
                  <a:gd name="T2" fmla="*/ 28 w 180"/>
                  <a:gd name="T3" fmla="*/ 147 h 151"/>
                  <a:gd name="T4" fmla="*/ 64 w 180"/>
                  <a:gd name="T5" fmla="*/ 46 h 151"/>
                  <a:gd name="T6" fmla="*/ 94 w 180"/>
                  <a:gd name="T7" fmla="*/ 151 h 151"/>
                  <a:gd name="T8" fmla="*/ 129 w 180"/>
                  <a:gd name="T9" fmla="*/ 151 h 151"/>
                  <a:gd name="T10" fmla="*/ 180 w 180"/>
                  <a:gd name="T11" fmla="*/ 9 h 151"/>
                  <a:gd name="T12" fmla="*/ 148 w 180"/>
                  <a:gd name="T13" fmla="*/ 10 h 151"/>
                  <a:gd name="T14" fmla="*/ 112 w 180"/>
                  <a:gd name="T15" fmla="*/ 112 h 151"/>
                  <a:gd name="T16" fmla="*/ 79 w 180"/>
                  <a:gd name="T17" fmla="*/ 0 h 151"/>
                  <a:gd name="T18" fmla="*/ 48 w 180"/>
                  <a:gd name="T19" fmla="*/ 0 h 151"/>
                  <a:gd name="T20" fmla="*/ 0 w 180"/>
                  <a:gd name="T21" fmla="*/ 144 h 151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180" h="151">
                    <a:moveTo>
                      <a:pt x="0" y="144"/>
                    </a:moveTo>
                    <a:lnTo>
                      <a:pt x="28" y="147"/>
                    </a:lnTo>
                    <a:lnTo>
                      <a:pt x="64" y="46"/>
                    </a:lnTo>
                    <a:lnTo>
                      <a:pt x="94" y="151"/>
                    </a:lnTo>
                    <a:lnTo>
                      <a:pt x="129" y="151"/>
                    </a:lnTo>
                    <a:lnTo>
                      <a:pt x="180" y="9"/>
                    </a:lnTo>
                    <a:lnTo>
                      <a:pt x="148" y="10"/>
                    </a:lnTo>
                    <a:lnTo>
                      <a:pt x="112" y="112"/>
                    </a:lnTo>
                    <a:lnTo>
                      <a:pt x="79" y="0"/>
                    </a:lnTo>
                    <a:lnTo>
                      <a:pt x="48" y="0"/>
                    </a:lnTo>
                    <a:lnTo>
                      <a:pt x="0" y="144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/>
              </a:p>
            </p:txBody>
          </p:sp>
          <p:sp>
            <p:nvSpPr>
              <p:cNvPr id="71" name="Rectangle 82"/>
              <p:cNvSpPr>
                <a:spLocks noChangeArrowheads="1"/>
              </p:cNvSpPr>
              <p:nvPr userDrawn="1"/>
            </p:nvSpPr>
            <p:spPr bwMode="ltGray">
              <a:xfrm rot="6575641">
                <a:off x="-217" y="3138"/>
                <a:ext cx="122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72" name="Rectangle 83"/>
              <p:cNvSpPr>
                <a:spLocks noChangeArrowheads="1"/>
              </p:cNvSpPr>
              <p:nvPr userDrawn="1"/>
            </p:nvSpPr>
            <p:spPr bwMode="ltGray">
              <a:xfrm rot="238799">
                <a:off x="4" y="3146"/>
                <a:ext cx="103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73" name="Rectangle 84"/>
              <p:cNvSpPr>
                <a:spLocks noChangeArrowheads="1"/>
              </p:cNvSpPr>
              <p:nvPr userDrawn="1"/>
            </p:nvSpPr>
            <p:spPr bwMode="ltGray">
              <a:xfrm rot="-2957028">
                <a:off x="907" y="2472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74" name="Rectangle 85"/>
              <p:cNvSpPr>
                <a:spLocks noChangeArrowheads="1"/>
              </p:cNvSpPr>
              <p:nvPr userDrawn="1"/>
            </p:nvSpPr>
            <p:spPr bwMode="ltGray">
              <a:xfrm rot="-2957028">
                <a:off x="930" y="2486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75" name="Rectangle 86"/>
              <p:cNvSpPr>
                <a:spLocks noChangeArrowheads="1"/>
              </p:cNvSpPr>
              <p:nvPr userDrawn="1"/>
            </p:nvSpPr>
            <p:spPr bwMode="ltGray">
              <a:xfrm rot="-2957028">
                <a:off x="954" y="2497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76" name="Rectangle 87"/>
              <p:cNvSpPr>
                <a:spLocks noChangeArrowheads="1"/>
              </p:cNvSpPr>
              <p:nvPr userDrawn="1"/>
            </p:nvSpPr>
            <p:spPr bwMode="ltGray">
              <a:xfrm rot="-2661033">
                <a:off x="974" y="2509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77" name="Rectangle 88"/>
              <p:cNvSpPr>
                <a:spLocks noChangeArrowheads="1"/>
              </p:cNvSpPr>
              <p:nvPr userDrawn="1"/>
            </p:nvSpPr>
            <p:spPr bwMode="ltGray">
              <a:xfrm rot="-3638503">
                <a:off x="788" y="2426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78" name="Rectangle 89"/>
              <p:cNvSpPr>
                <a:spLocks noChangeArrowheads="1"/>
              </p:cNvSpPr>
              <p:nvPr userDrawn="1"/>
            </p:nvSpPr>
            <p:spPr bwMode="ltGray">
              <a:xfrm rot="-3638503">
                <a:off x="815" y="2434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79" name="Rectangle 90"/>
              <p:cNvSpPr>
                <a:spLocks noChangeArrowheads="1"/>
              </p:cNvSpPr>
              <p:nvPr userDrawn="1"/>
            </p:nvSpPr>
            <p:spPr bwMode="ltGray">
              <a:xfrm rot="-3514633">
                <a:off x="837" y="2440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80" name="Rectangle 91"/>
              <p:cNvSpPr>
                <a:spLocks noChangeArrowheads="1"/>
              </p:cNvSpPr>
              <p:nvPr userDrawn="1"/>
            </p:nvSpPr>
            <p:spPr bwMode="ltGray">
              <a:xfrm rot="-3220799">
                <a:off x="862" y="2452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81" name="Rectangle 92"/>
              <p:cNvSpPr>
                <a:spLocks noChangeArrowheads="1"/>
              </p:cNvSpPr>
              <p:nvPr userDrawn="1"/>
            </p:nvSpPr>
            <p:spPr bwMode="ltGray">
              <a:xfrm rot="-4338250">
                <a:off x="649" y="2396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82" name="Rectangle 93"/>
              <p:cNvSpPr>
                <a:spLocks noChangeArrowheads="1"/>
              </p:cNvSpPr>
              <p:nvPr userDrawn="1"/>
            </p:nvSpPr>
            <p:spPr bwMode="ltGray">
              <a:xfrm rot="-4250359">
                <a:off x="677" y="2402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83" name="Rectangle 94"/>
              <p:cNvSpPr>
                <a:spLocks noChangeArrowheads="1"/>
              </p:cNvSpPr>
              <p:nvPr userDrawn="1"/>
            </p:nvSpPr>
            <p:spPr bwMode="ltGray">
              <a:xfrm rot="-4250359">
                <a:off x="708" y="2406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84" name="Rectangle 95"/>
              <p:cNvSpPr>
                <a:spLocks noChangeArrowheads="1"/>
              </p:cNvSpPr>
              <p:nvPr userDrawn="1"/>
            </p:nvSpPr>
            <p:spPr bwMode="ltGray">
              <a:xfrm rot="-3989246">
                <a:off x="738" y="2410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85" name="Rectangle 96"/>
              <p:cNvSpPr>
                <a:spLocks noChangeArrowheads="1"/>
              </p:cNvSpPr>
              <p:nvPr userDrawn="1"/>
            </p:nvSpPr>
            <p:spPr bwMode="ltGray">
              <a:xfrm rot="-4862215">
                <a:off x="503" y="239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86" name="Rectangle 97"/>
              <p:cNvSpPr>
                <a:spLocks noChangeArrowheads="1"/>
              </p:cNvSpPr>
              <p:nvPr userDrawn="1"/>
            </p:nvSpPr>
            <p:spPr bwMode="ltGray">
              <a:xfrm rot="-4673370">
                <a:off x="534" y="2392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87" name="Rectangle 98"/>
              <p:cNvSpPr>
                <a:spLocks noChangeArrowheads="1"/>
              </p:cNvSpPr>
              <p:nvPr userDrawn="1"/>
            </p:nvSpPr>
            <p:spPr bwMode="ltGray">
              <a:xfrm rot="-4646721">
                <a:off x="563" y="2390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88" name="Rectangle 99"/>
              <p:cNvSpPr>
                <a:spLocks noChangeArrowheads="1"/>
              </p:cNvSpPr>
              <p:nvPr userDrawn="1"/>
            </p:nvSpPr>
            <p:spPr bwMode="ltGray">
              <a:xfrm rot="-4580623">
                <a:off x="595" y="2390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89" name="Rectangle 100"/>
              <p:cNvSpPr>
                <a:spLocks noChangeArrowheads="1"/>
              </p:cNvSpPr>
              <p:nvPr userDrawn="1"/>
            </p:nvSpPr>
            <p:spPr bwMode="ltGray">
              <a:xfrm rot="-5195129">
                <a:off x="355" y="241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90" name="Rectangle 101"/>
              <p:cNvSpPr>
                <a:spLocks noChangeArrowheads="1"/>
              </p:cNvSpPr>
              <p:nvPr userDrawn="1"/>
            </p:nvSpPr>
            <p:spPr bwMode="ltGray">
              <a:xfrm rot="-5360484">
                <a:off x="385" y="2408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91" name="Rectangle 102"/>
              <p:cNvSpPr>
                <a:spLocks noChangeArrowheads="1"/>
              </p:cNvSpPr>
              <p:nvPr userDrawn="1"/>
            </p:nvSpPr>
            <p:spPr bwMode="ltGray">
              <a:xfrm rot="-5288939">
                <a:off x="419" y="240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92" name="Rectangle 103"/>
              <p:cNvSpPr>
                <a:spLocks noChangeArrowheads="1"/>
              </p:cNvSpPr>
              <p:nvPr userDrawn="1"/>
            </p:nvSpPr>
            <p:spPr bwMode="ltGray">
              <a:xfrm rot="-5164854">
                <a:off x="449" y="2400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93" name="Rectangle 104"/>
              <p:cNvSpPr>
                <a:spLocks noChangeArrowheads="1"/>
              </p:cNvSpPr>
              <p:nvPr userDrawn="1"/>
            </p:nvSpPr>
            <p:spPr bwMode="ltGray">
              <a:xfrm rot="-6132163">
                <a:off x="206" y="245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94" name="Rectangle 105"/>
              <p:cNvSpPr>
                <a:spLocks noChangeArrowheads="1"/>
              </p:cNvSpPr>
              <p:nvPr userDrawn="1"/>
            </p:nvSpPr>
            <p:spPr bwMode="ltGray">
              <a:xfrm rot="-6220433">
                <a:off x="237" y="244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95" name="Rectangle 106"/>
              <p:cNvSpPr>
                <a:spLocks noChangeArrowheads="1"/>
              </p:cNvSpPr>
              <p:nvPr userDrawn="1"/>
            </p:nvSpPr>
            <p:spPr bwMode="ltGray">
              <a:xfrm rot="-6110943">
                <a:off x="266" y="243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96" name="Rectangle 107"/>
              <p:cNvSpPr>
                <a:spLocks noChangeArrowheads="1"/>
              </p:cNvSpPr>
              <p:nvPr userDrawn="1"/>
            </p:nvSpPr>
            <p:spPr bwMode="ltGray">
              <a:xfrm rot="-5919570">
                <a:off x="293" y="2426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97" name="Rectangle 108"/>
              <p:cNvSpPr>
                <a:spLocks noChangeArrowheads="1"/>
              </p:cNvSpPr>
              <p:nvPr userDrawn="1"/>
            </p:nvSpPr>
            <p:spPr bwMode="ltGray">
              <a:xfrm rot="-7376291">
                <a:off x="6" y="254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98" name="Rectangle 109"/>
              <p:cNvSpPr>
                <a:spLocks noChangeArrowheads="1"/>
              </p:cNvSpPr>
              <p:nvPr userDrawn="1"/>
            </p:nvSpPr>
            <p:spPr bwMode="ltGray">
              <a:xfrm rot="-7168347">
                <a:off x="65" y="2516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99" name="Rectangle 110"/>
              <p:cNvSpPr>
                <a:spLocks noChangeArrowheads="1"/>
              </p:cNvSpPr>
              <p:nvPr userDrawn="1"/>
            </p:nvSpPr>
            <p:spPr bwMode="ltGray">
              <a:xfrm rot="-6802416">
                <a:off x="92" y="2502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100" name="Rectangle 111"/>
              <p:cNvSpPr>
                <a:spLocks noChangeArrowheads="1"/>
              </p:cNvSpPr>
              <p:nvPr userDrawn="1"/>
            </p:nvSpPr>
            <p:spPr bwMode="ltGray">
              <a:xfrm rot="-6802416">
                <a:off x="119" y="2492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101" name="Rectangle 112"/>
              <p:cNvSpPr>
                <a:spLocks noChangeArrowheads="1"/>
              </p:cNvSpPr>
              <p:nvPr userDrawn="1"/>
            </p:nvSpPr>
            <p:spPr bwMode="ltGray">
              <a:xfrm rot="-6457704">
                <a:off x="150" y="247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102" name="Rectangle 113"/>
              <p:cNvSpPr>
                <a:spLocks noChangeArrowheads="1"/>
              </p:cNvSpPr>
              <p:nvPr userDrawn="1"/>
            </p:nvSpPr>
            <p:spPr bwMode="ltGray">
              <a:xfrm rot="-1876771">
                <a:off x="0" y="3363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103" name="Rectangle 114"/>
              <p:cNvSpPr>
                <a:spLocks noChangeArrowheads="1"/>
              </p:cNvSpPr>
              <p:nvPr userDrawn="1"/>
            </p:nvSpPr>
            <p:spPr bwMode="ltGray">
              <a:xfrm rot="3283992">
                <a:off x="511" y="3478"/>
                <a:ext cx="24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104" name="Rectangle 115"/>
              <p:cNvSpPr>
                <a:spLocks noChangeArrowheads="1"/>
              </p:cNvSpPr>
              <p:nvPr userDrawn="1"/>
            </p:nvSpPr>
            <p:spPr bwMode="ltGray">
              <a:xfrm rot="3283992">
                <a:off x="35" y="2798"/>
                <a:ext cx="24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105" name="Rectangle 116"/>
              <p:cNvSpPr>
                <a:spLocks noChangeArrowheads="1"/>
              </p:cNvSpPr>
              <p:nvPr userDrawn="1"/>
            </p:nvSpPr>
            <p:spPr bwMode="ltGray">
              <a:xfrm rot="-1876771">
                <a:off x="700" y="2851"/>
                <a:ext cx="317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106" name="Rectangle 117"/>
              <p:cNvSpPr>
                <a:spLocks noChangeArrowheads="1"/>
              </p:cNvSpPr>
              <p:nvPr userDrawn="1"/>
            </p:nvSpPr>
            <p:spPr bwMode="ltGray">
              <a:xfrm rot="5908516">
                <a:off x="200" y="3915"/>
                <a:ext cx="138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107" name="Rectangle 118"/>
              <p:cNvSpPr>
                <a:spLocks noChangeArrowheads="1"/>
              </p:cNvSpPr>
              <p:nvPr userDrawn="1"/>
            </p:nvSpPr>
            <p:spPr bwMode="ltGray">
              <a:xfrm rot="6683973">
                <a:off x="45" y="3915"/>
                <a:ext cx="144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108" name="Rectangle 119"/>
              <p:cNvSpPr>
                <a:spLocks noChangeArrowheads="1"/>
              </p:cNvSpPr>
              <p:nvPr userDrawn="1"/>
            </p:nvSpPr>
            <p:spPr bwMode="ltGray">
              <a:xfrm rot="5245609">
                <a:off x="361" y="3893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109" name="Rectangle 120"/>
              <p:cNvSpPr>
                <a:spLocks noChangeArrowheads="1"/>
              </p:cNvSpPr>
              <p:nvPr userDrawn="1"/>
            </p:nvSpPr>
            <p:spPr bwMode="ltGray">
              <a:xfrm rot="4500520">
                <a:off x="522" y="3847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110" name="Rectangle 121"/>
              <p:cNvSpPr>
                <a:spLocks noChangeArrowheads="1"/>
              </p:cNvSpPr>
              <p:nvPr userDrawn="1"/>
            </p:nvSpPr>
            <p:spPr bwMode="ltGray">
              <a:xfrm rot="3805227">
                <a:off x="670" y="3778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111" name="Rectangle 122"/>
              <p:cNvSpPr>
                <a:spLocks noChangeArrowheads="1"/>
              </p:cNvSpPr>
              <p:nvPr userDrawn="1"/>
            </p:nvSpPr>
            <p:spPr bwMode="ltGray">
              <a:xfrm rot="3060138">
                <a:off x="813" y="3688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112" name="Rectangle 123"/>
              <p:cNvSpPr>
                <a:spLocks noChangeArrowheads="1"/>
              </p:cNvSpPr>
              <p:nvPr userDrawn="1"/>
            </p:nvSpPr>
            <p:spPr bwMode="ltGray">
              <a:xfrm rot="2090281">
                <a:off x="938" y="3582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113" name="Rectangle 124"/>
              <p:cNvSpPr>
                <a:spLocks noChangeArrowheads="1"/>
              </p:cNvSpPr>
              <p:nvPr userDrawn="1"/>
            </p:nvSpPr>
            <p:spPr bwMode="ltGray">
              <a:xfrm rot="-7168347">
                <a:off x="-18" y="2506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114" name="Rectangle 125"/>
              <p:cNvSpPr>
                <a:spLocks noChangeArrowheads="1"/>
              </p:cNvSpPr>
              <p:nvPr userDrawn="1"/>
            </p:nvSpPr>
            <p:spPr bwMode="ltGray">
              <a:xfrm rot="-6406501">
                <a:off x="136" y="2433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115" name="Rectangle 126"/>
              <p:cNvSpPr>
                <a:spLocks noChangeArrowheads="1"/>
              </p:cNvSpPr>
              <p:nvPr userDrawn="1"/>
            </p:nvSpPr>
            <p:spPr bwMode="ltGray">
              <a:xfrm rot="-4970620">
                <a:off x="447" y="2364"/>
                <a:ext cx="138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116" name="Rectangle 127"/>
              <p:cNvSpPr>
                <a:spLocks noChangeArrowheads="1"/>
              </p:cNvSpPr>
              <p:nvPr userDrawn="1"/>
            </p:nvSpPr>
            <p:spPr bwMode="ltGray">
              <a:xfrm rot="-4298502">
                <a:off x="597" y="2360"/>
                <a:ext cx="150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117" name="Rectangle 128"/>
              <p:cNvSpPr>
                <a:spLocks noChangeArrowheads="1"/>
              </p:cNvSpPr>
              <p:nvPr userDrawn="1"/>
            </p:nvSpPr>
            <p:spPr bwMode="ltGray">
              <a:xfrm rot="-3676305">
                <a:off x="739" y="2386"/>
                <a:ext cx="15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118" name="Rectangle 129"/>
              <p:cNvSpPr>
                <a:spLocks noChangeArrowheads="1"/>
              </p:cNvSpPr>
              <p:nvPr userDrawn="1"/>
            </p:nvSpPr>
            <p:spPr bwMode="ltGray">
              <a:xfrm rot="-3188616">
                <a:off x="869" y="2430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119" name="Rectangle 130"/>
              <p:cNvSpPr>
                <a:spLocks noChangeArrowheads="1"/>
              </p:cNvSpPr>
              <p:nvPr userDrawn="1"/>
            </p:nvSpPr>
            <p:spPr bwMode="ltGray">
              <a:xfrm rot="-2610246">
                <a:off x="984" y="2497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120" name="Rectangle 131"/>
              <p:cNvSpPr>
                <a:spLocks noChangeArrowheads="1"/>
              </p:cNvSpPr>
              <p:nvPr userDrawn="1"/>
            </p:nvSpPr>
            <p:spPr bwMode="ltGray">
              <a:xfrm rot="-2190008">
                <a:off x="1075" y="2585"/>
                <a:ext cx="17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121" name="Rectangle 132"/>
              <p:cNvSpPr>
                <a:spLocks noChangeArrowheads="1"/>
              </p:cNvSpPr>
              <p:nvPr userDrawn="1"/>
            </p:nvSpPr>
            <p:spPr bwMode="ltGray">
              <a:xfrm rot="-1728558">
                <a:off x="1147" y="2688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122" name="Rectangle 133"/>
              <p:cNvSpPr>
                <a:spLocks noChangeArrowheads="1"/>
              </p:cNvSpPr>
              <p:nvPr userDrawn="1"/>
            </p:nvSpPr>
            <p:spPr bwMode="ltGray">
              <a:xfrm rot="-1172118">
                <a:off x="1198" y="2805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123" name="Rectangle 134"/>
              <p:cNvSpPr>
                <a:spLocks noChangeArrowheads="1"/>
              </p:cNvSpPr>
              <p:nvPr userDrawn="1"/>
            </p:nvSpPr>
            <p:spPr bwMode="ltGray">
              <a:xfrm rot="-753845">
                <a:off x="1218" y="2930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124" name="Rectangle 135"/>
              <p:cNvSpPr>
                <a:spLocks noChangeArrowheads="1"/>
              </p:cNvSpPr>
              <p:nvPr userDrawn="1"/>
            </p:nvSpPr>
            <p:spPr bwMode="ltGray">
              <a:xfrm rot="-287823">
                <a:off x="1213" y="3066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125" name="Rectangle 136"/>
              <p:cNvSpPr>
                <a:spLocks noChangeArrowheads="1"/>
              </p:cNvSpPr>
              <p:nvPr userDrawn="1"/>
            </p:nvSpPr>
            <p:spPr bwMode="ltGray">
              <a:xfrm rot="696741">
                <a:off x="1126" y="3337"/>
                <a:ext cx="150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126" name="Rectangle 137"/>
              <p:cNvSpPr>
                <a:spLocks noChangeArrowheads="1"/>
              </p:cNvSpPr>
              <p:nvPr userDrawn="1"/>
            </p:nvSpPr>
            <p:spPr bwMode="ltGray">
              <a:xfrm rot="1529990">
                <a:off x="1041" y="3465"/>
                <a:ext cx="140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127" name="Freeform 138"/>
              <p:cNvSpPr>
                <a:spLocks/>
              </p:cNvSpPr>
              <p:nvPr userDrawn="1"/>
            </p:nvSpPr>
            <p:spPr bwMode="ltGray">
              <a:xfrm>
                <a:off x="850" y="3136"/>
                <a:ext cx="204" cy="120"/>
              </a:xfrm>
              <a:custGeom>
                <a:avLst/>
                <a:gdLst>
                  <a:gd name="T0" fmla="*/ 168 w 204"/>
                  <a:gd name="T1" fmla="*/ 120 h 120"/>
                  <a:gd name="T2" fmla="*/ 204 w 204"/>
                  <a:gd name="T3" fmla="*/ 12 h 120"/>
                  <a:gd name="T4" fmla="*/ 42 w 204"/>
                  <a:gd name="T5" fmla="*/ 0 h 120"/>
                  <a:gd name="T6" fmla="*/ 0 w 204"/>
                  <a:gd name="T7" fmla="*/ 108 h 120"/>
                  <a:gd name="T8" fmla="*/ 30 w 204"/>
                  <a:gd name="T9" fmla="*/ 114 h 120"/>
                  <a:gd name="T10" fmla="*/ 60 w 204"/>
                  <a:gd name="T11" fmla="*/ 30 h 120"/>
                  <a:gd name="T12" fmla="*/ 102 w 204"/>
                  <a:gd name="T13" fmla="*/ 36 h 120"/>
                  <a:gd name="T14" fmla="*/ 78 w 204"/>
                  <a:gd name="T15" fmla="*/ 108 h 120"/>
                  <a:gd name="T16" fmla="*/ 102 w 204"/>
                  <a:gd name="T17" fmla="*/ 108 h 120"/>
                  <a:gd name="T18" fmla="*/ 132 w 204"/>
                  <a:gd name="T19" fmla="*/ 36 h 120"/>
                  <a:gd name="T20" fmla="*/ 162 w 204"/>
                  <a:gd name="T21" fmla="*/ 36 h 120"/>
                  <a:gd name="T22" fmla="*/ 138 w 204"/>
                  <a:gd name="T23" fmla="*/ 114 h 120"/>
                  <a:gd name="T24" fmla="*/ 168 w 204"/>
                  <a:gd name="T25" fmla="*/ 120 h 120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204" h="120">
                    <a:moveTo>
                      <a:pt x="168" y="120"/>
                    </a:moveTo>
                    <a:lnTo>
                      <a:pt x="204" y="12"/>
                    </a:lnTo>
                    <a:lnTo>
                      <a:pt x="42" y="0"/>
                    </a:lnTo>
                    <a:lnTo>
                      <a:pt x="0" y="108"/>
                    </a:lnTo>
                    <a:lnTo>
                      <a:pt x="30" y="114"/>
                    </a:lnTo>
                    <a:lnTo>
                      <a:pt x="60" y="30"/>
                    </a:lnTo>
                    <a:lnTo>
                      <a:pt x="102" y="36"/>
                    </a:lnTo>
                    <a:lnTo>
                      <a:pt x="78" y="108"/>
                    </a:lnTo>
                    <a:lnTo>
                      <a:pt x="102" y="108"/>
                    </a:lnTo>
                    <a:lnTo>
                      <a:pt x="132" y="36"/>
                    </a:lnTo>
                    <a:lnTo>
                      <a:pt x="162" y="36"/>
                    </a:lnTo>
                    <a:lnTo>
                      <a:pt x="138" y="114"/>
                    </a:lnTo>
                    <a:lnTo>
                      <a:pt x="168" y="12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/>
              </a:p>
            </p:txBody>
          </p:sp>
          <p:sp>
            <p:nvSpPr>
              <p:cNvPr id="128" name="Freeform 139"/>
              <p:cNvSpPr>
                <a:spLocks/>
              </p:cNvSpPr>
              <p:nvPr userDrawn="1"/>
            </p:nvSpPr>
            <p:spPr bwMode="ltGray">
              <a:xfrm>
                <a:off x="19" y="2722"/>
                <a:ext cx="90" cy="78"/>
              </a:xfrm>
              <a:custGeom>
                <a:avLst/>
                <a:gdLst>
                  <a:gd name="T0" fmla="*/ 66 w 90"/>
                  <a:gd name="T1" fmla="*/ 36 h 78"/>
                  <a:gd name="T2" fmla="*/ 66 w 90"/>
                  <a:gd name="T3" fmla="*/ 36 h 78"/>
                  <a:gd name="T4" fmla="*/ 18 w 90"/>
                  <a:gd name="T5" fmla="*/ 24 h 78"/>
                  <a:gd name="T6" fmla="*/ 0 w 90"/>
                  <a:gd name="T7" fmla="*/ 30 h 78"/>
                  <a:gd name="T8" fmla="*/ 36 w 90"/>
                  <a:gd name="T9" fmla="*/ 78 h 78"/>
                  <a:gd name="T10" fmla="*/ 48 w 90"/>
                  <a:gd name="T11" fmla="*/ 72 h 78"/>
                  <a:gd name="T12" fmla="*/ 24 w 90"/>
                  <a:gd name="T13" fmla="*/ 36 h 78"/>
                  <a:gd name="T14" fmla="*/ 24 w 90"/>
                  <a:gd name="T15" fmla="*/ 36 h 78"/>
                  <a:gd name="T16" fmla="*/ 72 w 90"/>
                  <a:gd name="T17" fmla="*/ 54 h 78"/>
                  <a:gd name="T18" fmla="*/ 90 w 90"/>
                  <a:gd name="T19" fmla="*/ 42 h 78"/>
                  <a:gd name="T20" fmla="*/ 54 w 90"/>
                  <a:gd name="T21" fmla="*/ 0 h 78"/>
                  <a:gd name="T22" fmla="*/ 42 w 90"/>
                  <a:gd name="T23" fmla="*/ 6 h 78"/>
                  <a:gd name="T24" fmla="*/ 66 w 90"/>
                  <a:gd name="T25" fmla="*/ 36 h 78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90" h="78">
                    <a:moveTo>
                      <a:pt x="66" y="36"/>
                    </a:moveTo>
                    <a:lnTo>
                      <a:pt x="66" y="36"/>
                    </a:lnTo>
                    <a:lnTo>
                      <a:pt x="18" y="24"/>
                    </a:lnTo>
                    <a:lnTo>
                      <a:pt x="0" y="30"/>
                    </a:lnTo>
                    <a:lnTo>
                      <a:pt x="36" y="78"/>
                    </a:lnTo>
                    <a:lnTo>
                      <a:pt x="48" y="72"/>
                    </a:lnTo>
                    <a:lnTo>
                      <a:pt x="24" y="36"/>
                    </a:lnTo>
                    <a:lnTo>
                      <a:pt x="72" y="54"/>
                    </a:lnTo>
                    <a:lnTo>
                      <a:pt x="90" y="42"/>
                    </a:lnTo>
                    <a:lnTo>
                      <a:pt x="54" y="0"/>
                    </a:lnTo>
                    <a:lnTo>
                      <a:pt x="42" y="6"/>
                    </a:lnTo>
                    <a:lnTo>
                      <a:pt x="66" y="36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/>
              </a:p>
            </p:txBody>
          </p:sp>
          <p:sp>
            <p:nvSpPr>
              <p:cNvPr id="129" name="Freeform 140"/>
              <p:cNvSpPr>
                <a:spLocks/>
              </p:cNvSpPr>
              <p:nvPr userDrawn="1"/>
            </p:nvSpPr>
            <p:spPr bwMode="ltGray">
              <a:xfrm>
                <a:off x="97" y="2651"/>
                <a:ext cx="101" cy="89"/>
              </a:xfrm>
              <a:custGeom>
                <a:avLst/>
                <a:gdLst>
                  <a:gd name="T0" fmla="*/ 54 w 101"/>
                  <a:gd name="T1" fmla="*/ 89 h 89"/>
                  <a:gd name="T2" fmla="*/ 65 w 101"/>
                  <a:gd name="T3" fmla="*/ 83 h 89"/>
                  <a:gd name="T4" fmla="*/ 48 w 101"/>
                  <a:gd name="T5" fmla="*/ 35 h 89"/>
                  <a:gd name="T6" fmla="*/ 89 w 101"/>
                  <a:gd name="T7" fmla="*/ 65 h 89"/>
                  <a:gd name="T8" fmla="*/ 101 w 101"/>
                  <a:gd name="T9" fmla="*/ 59 h 89"/>
                  <a:gd name="T10" fmla="*/ 83 w 101"/>
                  <a:gd name="T11" fmla="*/ 0 h 89"/>
                  <a:gd name="T12" fmla="*/ 71 w 101"/>
                  <a:gd name="T13" fmla="*/ 12 h 89"/>
                  <a:gd name="T14" fmla="*/ 83 w 101"/>
                  <a:gd name="T15" fmla="*/ 41 h 89"/>
                  <a:gd name="T16" fmla="*/ 48 w 101"/>
                  <a:gd name="T17" fmla="*/ 23 h 89"/>
                  <a:gd name="T18" fmla="*/ 36 w 101"/>
                  <a:gd name="T19" fmla="*/ 29 h 89"/>
                  <a:gd name="T20" fmla="*/ 45 w 101"/>
                  <a:gd name="T21" fmla="*/ 68 h 89"/>
                  <a:gd name="T22" fmla="*/ 18 w 101"/>
                  <a:gd name="T23" fmla="*/ 41 h 89"/>
                  <a:gd name="T24" fmla="*/ 0 w 101"/>
                  <a:gd name="T25" fmla="*/ 53 h 89"/>
                  <a:gd name="T26" fmla="*/ 54 w 101"/>
                  <a:gd name="T27" fmla="*/ 89 h 89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</a:gdLst>
                <a:ahLst/>
                <a:cxnLst>
                  <a:cxn ang="T28">
                    <a:pos x="T0" y="T1"/>
                  </a:cxn>
                  <a:cxn ang="T29">
                    <a:pos x="T2" y="T3"/>
                  </a:cxn>
                  <a:cxn ang="T30">
                    <a:pos x="T4" y="T5"/>
                  </a:cxn>
                  <a:cxn ang="T31">
                    <a:pos x="T6" y="T7"/>
                  </a:cxn>
                  <a:cxn ang="T32">
                    <a:pos x="T8" y="T9"/>
                  </a:cxn>
                  <a:cxn ang="T33">
                    <a:pos x="T10" y="T11"/>
                  </a:cxn>
                  <a:cxn ang="T34">
                    <a:pos x="T12" y="T13"/>
                  </a:cxn>
                  <a:cxn ang="T35">
                    <a:pos x="T14" y="T15"/>
                  </a:cxn>
                  <a:cxn ang="T36">
                    <a:pos x="T16" y="T17"/>
                  </a:cxn>
                  <a:cxn ang="T37">
                    <a:pos x="T18" y="T19"/>
                  </a:cxn>
                  <a:cxn ang="T38">
                    <a:pos x="T20" y="T21"/>
                  </a:cxn>
                  <a:cxn ang="T39">
                    <a:pos x="T22" y="T23"/>
                  </a:cxn>
                  <a:cxn ang="T40">
                    <a:pos x="T24" y="T25"/>
                  </a:cxn>
                  <a:cxn ang="T41">
                    <a:pos x="T26" y="T27"/>
                  </a:cxn>
                </a:cxnLst>
                <a:rect l="0" t="0" r="r" b="b"/>
                <a:pathLst>
                  <a:path w="101" h="89">
                    <a:moveTo>
                      <a:pt x="54" y="89"/>
                    </a:moveTo>
                    <a:lnTo>
                      <a:pt x="65" y="83"/>
                    </a:lnTo>
                    <a:lnTo>
                      <a:pt x="48" y="35"/>
                    </a:lnTo>
                    <a:lnTo>
                      <a:pt x="89" y="65"/>
                    </a:lnTo>
                    <a:lnTo>
                      <a:pt x="101" y="59"/>
                    </a:lnTo>
                    <a:lnTo>
                      <a:pt x="83" y="0"/>
                    </a:lnTo>
                    <a:lnTo>
                      <a:pt x="71" y="12"/>
                    </a:lnTo>
                    <a:lnTo>
                      <a:pt x="83" y="41"/>
                    </a:lnTo>
                    <a:lnTo>
                      <a:pt x="48" y="23"/>
                    </a:lnTo>
                    <a:lnTo>
                      <a:pt x="36" y="29"/>
                    </a:lnTo>
                    <a:lnTo>
                      <a:pt x="45" y="68"/>
                    </a:lnTo>
                    <a:lnTo>
                      <a:pt x="18" y="41"/>
                    </a:lnTo>
                    <a:lnTo>
                      <a:pt x="0" y="53"/>
                    </a:lnTo>
                    <a:lnTo>
                      <a:pt x="54" y="89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/>
              </a:p>
            </p:txBody>
          </p:sp>
          <p:sp>
            <p:nvSpPr>
              <p:cNvPr id="130" name="Freeform 141"/>
              <p:cNvSpPr>
                <a:spLocks/>
              </p:cNvSpPr>
              <p:nvPr userDrawn="1"/>
            </p:nvSpPr>
            <p:spPr bwMode="ltGray">
              <a:xfrm>
                <a:off x="677" y="3502"/>
                <a:ext cx="83" cy="78"/>
              </a:xfrm>
              <a:custGeom>
                <a:avLst/>
                <a:gdLst>
                  <a:gd name="T0" fmla="*/ 36 w 83"/>
                  <a:gd name="T1" fmla="*/ 78 h 78"/>
                  <a:gd name="T2" fmla="*/ 83 w 83"/>
                  <a:gd name="T3" fmla="*/ 48 h 78"/>
                  <a:gd name="T4" fmla="*/ 54 w 83"/>
                  <a:gd name="T5" fmla="*/ 0 h 78"/>
                  <a:gd name="T6" fmla="*/ 0 w 83"/>
                  <a:gd name="T7" fmla="*/ 30 h 78"/>
                  <a:gd name="T8" fmla="*/ 6 w 83"/>
                  <a:gd name="T9" fmla="*/ 36 h 78"/>
                  <a:gd name="T10" fmla="*/ 42 w 83"/>
                  <a:gd name="T11" fmla="*/ 18 h 78"/>
                  <a:gd name="T12" fmla="*/ 54 w 83"/>
                  <a:gd name="T13" fmla="*/ 30 h 78"/>
                  <a:gd name="T14" fmla="*/ 24 w 83"/>
                  <a:gd name="T15" fmla="*/ 48 h 78"/>
                  <a:gd name="T16" fmla="*/ 30 w 83"/>
                  <a:gd name="T17" fmla="*/ 54 h 78"/>
                  <a:gd name="T18" fmla="*/ 60 w 83"/>
                  <a:gd name="T19" fmla="*/ 36 h 78"/>
                  <a:gd name="T20" fmla="*/ 66 w 83"/>
                  <a:gd name="T21" fmla="*/ 48 h 78"/>
                  <a:gd name="T22" fmla="*/ 30 w 83"/>
                  <a:gd name="T23" fmla="*/ 66 h 78"/>
                  <a:gd name="T24" fmla="*/ 36 w 83"/>
                  <a:gd name="T25" fmla="*/ 78 h 78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83" h="78">
                    <a:moveTo>
                      <a:pt x="36" y="78"/>
                    </a:moveTo>
                    <a:lnTo>
                      <a:pt x="83" y="48"/>
                    </a:lnTo>
                    <a:lnTo>
                      <a:pt x="54" y="0"/>
                    </a:lnTo>
                    <a:lnTo>
                      <a:pt x="0" y="30"/>
                    </a:lnTo>
                    <a:lnTo>
                      <a:pt x="6" y="36"/>
                    </a:lnTo>
                    <a:lnTo>
                      <a:pt x="42" y="18"/>
                    </a:lnTo>
                    <a:lnTo>
                      <a:pt x="54" y="30"/>
                    </a:lnTo>
                    <a:lnTo>
                      <a:pt x="24" y="48"/>
                    </a:lnTo>
                    <a:lnTo>
                      <a:pt x="30" y="54"/>
                    </a:lnTo>
                    <a:lnTo>
                      <a:pt x="60" y="36"/>
                    </a:lnTo>
                    <a:lnTo>
                      <a:pt x="66" y="48"/>
                    </a:lnTo>
                    <a:lnTo>
                      <a:pt x="30" y="66"/>
                    </a:lnTo>
                    <a:lnTo>
                      <a:pt x="36" y="7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/>
              </a:p>
            </p:txBody>
          </p:sp>
          <p:sp>
            <p:nvSpPr>
              <p:cNvPr id="131" name="Freeform 142"/>
              <p:cNvSpPr>
                <a:spLocks/>
              </p:cNvSpPr>
              <p:nvPr userDrawn="1"/>
            </p:nvSpPr>
            <p:spPr bwMode="ltGray">
              <a:xfrm>
                <a:off x="940" y="2782"/>
                <a:ext cx="90" cy="72"/>
              </a:xfrm>
              <a:custGeom>
                <a:avLst/>
                <a:gdLst>
                  <a:gd name="T0" fmla="*/ 90 w 90"/>
                  <a:gd name="T1" fmla="*/ 30 h 72"/>
                  <a:gd name="T2" fmla="*/ 66 w 90"/>
                  <a:gd name="T3" fmla="*/ 0 h 72"/>
                  <a:gd name="T4" fmla="*/ 0 w 90"/>
                  <a:gd name="T5" fmla="*/ 36 h 72"/>
                  <a:gd name="T6" fmla="*/ 24 w 90"/>
                  <a:gd name="T7" fmla="*/ 72 h 72"/>
                  <a:gd name="T8" fmla="*/ 36 w 90"/>
                  <a:gd name="T9" fmla="*/ 66 h 72"/>
                  <a:gd name="T10" fmla="*/ 18 w 90"/>
                  <a:gd name="T11" fmla="*/ 42 h 72"/>
                  <a:gd name="T12" fmla="*/ 36 w 90"/>
                  <a:gd name="T13" fmla="*/ 30 h 72"/>
                  <a:gd name="T14" fmla="*/ 54 w 90"/>
                  <a:gd name="T15" fmla="*/ 54 h 72"/>
                  <a:gd name="T16" fmla="*/ 60 w 90"/>
                  <a:gd name="T17" fmla="*/ 48 h 72"/>
                  <a:gd name="T18" fmla="*/ 48 w 90"/>
                  <a:gd name="T19" fmla="*/ 24 h 72"/>
                  <a:gd name="T20" fmla="*/ 60 w 90"/>
                  <a:gd name="T21" fmla="*/ 12 h 72"/>
                  <a:gd name="T22" fmla="*/ 78 w 90"/>
                  <a:gd name="T23" fmla="*/ 42 h 72"/>
                  <a:gd name="T24" fmla="*/ 90 w 90"/>
                  <a:gd name="T25" fmla="*/ 30 h 72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90" h="72">
                    <a:moveTo>
                      <a:pt x="90" y="30"/>
                    </a:moveTo>
                    <a:lnTo>
                      <a:pt x="66" y="0"/>
                    </a:lnTo>
                    <a:lnTo>
                      <a:pt x="0" y="36"/>
                    </a:lnTo>
                    <a:lnTo>
                      <a:pt x="24" y="72"/>
                    </a:lnTo>
                    <a:lnTo>
                      <a:pt x="36" y="66"/>
                    </a:lnTo>
                    <a:lnTo>
                      <a:pt x="18" y="42"/>
                    </a:lnTo>
                    <a:lnTo>
                      <a:pt x="36" y="30"/>
                    </a:lnTo>
                    <a:lnTo>
                      <a:pt x="54" y="54"/>
                    </a:lnTo>
                    <a:lnTo>
                      <a:pt x="60" y="48"/>
                    </a:lnTo>
                    <a:lnTo>
                      <a:pt x="48" y="24"/>
                    </a:lnTo>
                    <a:lnTo>
                      <a:pt x="60" y="12"/>
                    </a:lnTo>
                    <a:lnTo>
                      <a:pt x="78" y="42"/>
                    </a:lnTo>
                    <a:lnTo>
                      <a:pt x="90" y="3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/>
              </a:p>
            </p:txBody>
          </p:sp>
          <p:sp>
            <p:nvSpPr>
              <p:cNvPr id="132" name="Freeform 143"/>
              <p:cNvSpPr>
                <a:spLocks/>
              </p:cNvSpPr>
              <p:nvPr userDrawn="1"/>
            </p:nvSpPr>
            <p:spPr bwMode="ltGray">
              <a:xfrm>
                <a:off x="898" y="2716"/>
                <a:ext cx="90" cy="84"/>
              </a:xfrm>
              <a:custGeom>
                <a:avLst/>
                <a:gdLst>
                  <a:gd name="T0" fmla="*/ 42 w 90"/>
                  <a:gd name="T1" fmla="*/ 60 h 84"/>
                  <a:gd name="T2" fmla="*/ 42 w 90"/>
                  <a:gd name="T3" fmla="*/ 60 h 84"/>
                  <a:gd name="T4" fmla="*/ 72 w 90"/>
                  <a:gd name="T5" fmla="*/ 12 h 84"/>
                  <a:gd name="T6" fmla="*/ 66 w 90"/>
                  <a:gd name="T7" fmla="*/ 0 h 84"/>
                  <a:gd name="T8" fmla="*/ 0 w 90"/>
                  <a:gd name="T9" fmla="*/ 42 h 84"/>
                  <a:gd name="T10" fmla="*/ 6 w 90"/>
                  <a:gd name="T11" fmla="*/ 54 h 84"/>
                  <a:gd name="T12" fmla="*/ 54 w 90"/>
                  <a:gd name="T13" fmla="*/ 24 h 84"/>
                  <a:gd name="T14" fmla="*/ 54 w 90"/>
                  <a:gd name="T15" fmla="*/ 24 h 84"/>
                  <a:gd name="T16" fmla="*/ 18 w 90"/>
                  <a:gd name="T17" fmla="*/ 72 h 84"/>
                  <a:gd name="T18" fmla="*/ 24 w 90"/>
                  <a:gd name="T19" fmla="*/ 84 h 84"/>
                  <a:gd name="T20" fmla="*/ 90 w 90"/>
                  <a:gd name="T21" fmla="*/ 42 h 84"/>
                  <a:gd name="T22" fmla="*/ 84 w 90"/>
                  <a:gd name="T23" fmla="*/ 30 h 84"/>
                  <a:gd name="T24" fmla="*/ 42 w 90"/>
                  <a:gd name="T25" fmla="*/ 60 h 84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90" h="84">
                    <a:moveTo>
                      <a:pt x="42" y="60"/>
                    </a:moveTo>
                    <a:lnTo>
                      <a:pt x="42" y="60"/>
                    </a:lnTo>
                    <a:lnTo>
                      <a:pt x="72" y="12"/>
                    </a:lnTo>
                    <a:lnTo>
                      <a:pt x="66" y="0"/>
                    </a:lnTo>
                    <a:lnTo>
                      <a:pt x="0" y="42"/>
                    </a:lnTo>
                    <a:lnTo>
                      <a:pt x="6" y="54"/>
                    </a:lnTo>
                    <a:lnTo>
                      <a:pt x="54" y="24"/>
                    </a:lnTo>
                    <a:lnTo>
                      <a:pt x="18" y="72"/>
                    </a:lnTo>
                    <a:lnTo>
                      <a:pt x="24" y="84"/>
                    </a:lnTo>
                    <a:lnTo>
                      <a:pt x="90" y="42"/>
                    </a:lnTo>
                    <a:lnTo>
                      <a:pt x="84" y="30"/>
                    </a:lnTo>
                    <a:lnTo>
                      <a:pt x="42" y="6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/>
              </a:p>
            </p:txBody>
          </p:sp>
          <p:sp>
            <p:nvSpPr>
              <p:cNvPr id="133" name="Freeform 144"/>
              <p:cNvSpPr>
                <a:spLocks/>
              </p:cNvSpPr>
              <p:nvPr userDrawn="1"/>
            </p:nvSpPr>
            <p:spPr bwMode="ltGray">
              <a:xfrm>
                <a:off x="7" y="3837"/>
                <a:ext cx="6" cy="12"/>
              </a:xfrm>
              <a:custGeom>
                <a:avLst/>
                <a:gdLst>
                  <a:gd name="T0" fmla="*/ 6 w 6"/>
                  <a:gd name="T1" fmla="*/ 0 h 12"/>
                  <a:gd name="T2" fmla="*/ 6 w 6"/>
                  <a:gd name="T3" fmla="*/ 0 h 12"/>
                  <a:gd name="T4" fmla="*/ 0 w 6"/>
                  <a:gd name="T5" fmla="*/ 0 h 12"/>
                  <a:gd name="T6" fmla="*/ 0 w 6"/>
                  <a:gd name="T7" fmla="*/ 0 h 12"/>
                  <a:gd name="T8" fmla="*/ 0 w 6"/>
                  <a:gd name="T9" fmla="*/ 12 h 12"/>
                  <a:gd name="T10" fmla="*/ 6 w 6"/>
                  <a:gd name="T11" fmla="*/ 0 h 12"/>
                  <a:gd name="T12" fmla="*/ 6 w 6"/>
                  <a:gd name="T13" fmla="*/ 0 h 12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6" h="12">
                    <a:moveTo>
                      <a:pt x="6" y="0"/>
                    </a:moveTo>
                    <a:lnTo>
                      <a:pt x="6" y="0"/>
                    </a:lnTo>
                    <a:lnTo>
                      <a:pt x="0" y="0"/>
                    </a:lnTo>
                    <a:lnTo>
                      <a:pt x="0" y="12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/>
              </a:p>
            </p:txBody>
          </p:sp>
          <p:sp>
            <p:nvSpPr>
              <p:cNvPr id="134" name="Freeform 145"/>
              <p:cNvSpPr>
                <a:spLocks/>
              </p:cNvSpPr>
              <p:nvPr userDrawn="1"/>
            </p:nvSpPr>
            <p:spPr bwMode="ltGray">
              <a:xfrm>
                <a:off x="7" y="2555"/>
                <a:ext cx="30" cy="48"/>
              </a:xfrm>
              <a:custGeom>
                <a:avLst/>
                <a:gdLst>
                  <a:gd name="T0" fmla="*/ 18 w 30"/>
                  <a:gd name="T1" fmla="*/ 48 h 48"/>
                  <a:gd name="T2" fmla="*/ 18 w 30"/>
                  <a:gd name="T3" fmla="*/ 48 h 48"/>
                  <a:gd name="T4" fmla="*/ 30 w 30"/>
                  <a:gd name="T5" fmla="*/ 42 h 48"/>
                  <a:gd name="T6" fmla="*/ 0 w 30"/>
                  <a:gd name="T7" fmla="*/ 0 h 48"/>
                  <a:gd name="T8" fmla="*/ 0 w 30"/>
                  <a:gd name="T9" fmla="*/ 24 h 48"/>
                  <a:gd name="T10" fmla="*/ 18 w 30"/>
                  <a:gd name="T11" fmla="*/ 48 h 48"/>
                  <a:gd name="T12" fmla="*/ 18 w 30"/>
                  <a:gd name="T13" fmla="*/ 48 h 48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30" h="48">
                    <a:moveTo>
                      <a:pt x="18" y="48"/>
                    </a:moveTo>
                    <a:lnTo>
                      <a:pt x="18" y="48"/>
                    </a:lnTo>
                    <a:lnTo>
                      <a:pt x="30" y="42"/>
                    </a:lnTo>
                    <a:lnTo>
                      <a:pt x="0" y="0"/>
                    </a:lnTo>
                    <a:lnTo>
                      <a:pt x="0" y="24"/>
                    </a:lnTo>
                    <a:lnTo>
                      <a:pt x="18" y="4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/>
              </a:p>
            </p:txBody>
          </p:sp>
          <p:sp>
            <p:nvSpPr>
              <p:cNvPr id="135" name="Freeform 146"/>
              <p:cNvSpPr>
                <a:spLocks/>
              </p:cNvSpPr>
              <p:nvPr userDrawn="1"/>
            </p:nvSpPr>
            <p:spPr bwMode="ltGray">
              <a:xfrm>
                <a:off x="7" y="3843"/>
                <a:ext cx="36" cy="66"/>
              </a:xfrm>
              <a:custGeom>
                <a:avLst/>
                <a:gdLst>
                  <a:gd name="T0" fmla="*/ 36 w 36"/>
                  <a:gd name="T1" fmla="*/ 0 h 66"/>
                  <a:gd name="T2" fmla="*/ 24 w 36"/>
                  <a:gd name="T3" fmla="*/ 0 h 66"/>
                  <a:gd name="T4" fmla="*/ 24 w 36"/>
                  <a:gd name="T5" fmla="*/ 0 h 66"/>
                  <a:gd name="T6" fmla="*/ 0 w 36"/>
                  <a:gd name="T7" fmla="*/ 36 h 66"/>
                  <a:gd name="T8" fmla="*/ 0 w 36"/>
                  <a:gd name="T9" fmla="*/ 66 h 66"/>
                  <a:gd name="T10" fmla="*/ 36 w 36"/>
                  <a:gd name="T11" fmla="*/ 0 h 66"/>
                  <a:gd name="T12" fmla="*/ 36 w 36"/>
                  <a:gd name="T13" fmla="*/ 0 h 6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36" h="66">
                    <a:moveTo>
                      <a:pt x="36" y="0"/>
                    </a:moveTo>
                    <a:lnTo>
                      <a:pt x="24" y="0"/>
                    </a:lnTo>
                    <a:lnTo>
                      <a:pt x="0" y="36"/>
                    </a:lnTo>
                    <a:lnTo>
                      <a:pt x="0" y="66"/>
                    </a:lnTo>
                    <a:lnTo>
                      <a:pt x="36" y="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/>
              </a:p>
            </p:txBody>
          </p:sp>
          <p:sp>
            <p:nvSpPr>
              <p:cNvPr id="136" name="Rectangle 147"/>
              <p:cNvSpPr>
                <a:spLocks noChangeArrowheads="1"/>
              </p:cNvSpPr>
              <p:nvPr userDrawn="1"/>
            </p:nvSpPr>
            <p:spPr bwMode="ltGray">
              <a:xfrm rot="244926">
                <a:off x="1177" y="3201"/>
                <a:ext cx="16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137" name="Rectangle 148"/>
              <p:cNvSpPr>
                <a:spLocks noChangeArrowheads="1"/>
              </p:cNvSpPr>
              <p:nvPr userDrawn="1"/>
            </p:nvSpPr>
            <p:spPr bwMode="ltGray">
              <a:xfrm rot="-5598588">
                <a:off x="290" y="2386"/>
                <a:ext cx="138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138" name="Freeform 149"/>
              <p:cNvSpPr>
                <a:spLocks/>
              </p:cNvSpPr>
              <p:nvPr userDrawn="1"/>
            </p:nvSpPr>
            <p:spPr bwMode="ltGray">
              <a:xfrm>
                <a:off x="139" y="3573"/>
                <a:ext cx="144" cy="154"/>
              </a:xfrm>
              <a:custGeom>
                <a:avLst/>
                <a:gdLst>
                  <a:gd name="T0" fmla="*/ 0 w 144"/>
                  <a:gd name="T1" fmla="*/ 102 h 154"/>
                  <a:gd name="T2" fmla="*/ 59 w 144"/>
                  <a:gd name="T3" fmla="*/ 154 h 154"/>
                  <a:gd name="T4" fmla="*/ 117 w 144"/>
                  <a:gd name="T5" fmla="*/ 120 h 154"/>
                  <a:gd name="T6" fmla="*/ 62 w 144"/>
                  <a:gd name="T7" fmla="*/ 55 h 154"/>
                  <a:gd name="T8" fmla="*/ 104 w 144"/>
                  <a:gd name="T9" fmla="*/ 34 h 154"/>
                  <a:gd name="T10" fmla="*/ 117 w 144"/>
                  <a:gd name="T11" fmla="*/ 53 h 154"/>
                  <a:gd name="T12" fmla="*/ 141 w 144"/>
                  <a:gd name="T13" fmla="*/ 47 h 154"/>
                  <a:gd name="T14" fmla="*/ 97 w 144"/>
                  <a:gd name="T15" fmla="*/ 2 h 154"/>
                  <a:gd name="T16" fmla="*/ 36 w 144"/>
                  <a:gd name="T17" fmla="*/ 33 h 154"/>
                  <a:gd name="T18" fmla="*/ 90 w 144"/>
                  <a:gd name="T19" fmla="*/ 107 h 154"/>
                  <a:gd name="T20" fmla="*/ 28 w 144"/>
                  <a:gd name="T21" fmla="*/ 101 h 154"/>
                  <a:gd name="T22" fmla="*/ 0 w 144"/>
                  <a:gd name="T23" fmla="*/ 102 h 154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0" t="0" r="r" b="b"/>
                <a:pathLst>
                  <a:path w="144" h="154">
                    <a:moveTo>
                      <a:pt x="0" y="102"/>
                    </a:moveTo>
                    <a:cubicBezTo>
                      <a:pt x="6" y="140"/>
                      <a:pt x="25" y="154"/>
                      <a:pt x="59" y="154"/>
                    </a:cubicBezTo>
                    <a:cubicBezTo>
                      <a:pt x="111" y="152"/>
                      <a:pt x="106" y="130"/>
                      <a:pt x="117" y="120"/>
                    </a:cubicBezTo>
                    <a:cubicBezTo>
                      <a:pt x="119" y="61"/>
                      <a:pt x="84" y="84"/>
                      <a:pt x="62" y="55"/>
                    </a:cubicBezTo>
                    <a:cubicBezTo>
                      <a:pt x="59" y="42"/>
                      <a:pt x="78" y="11"/>
                      <a:pt x="104" y="34"/>
                    </a:cubicBezTo>
                    <a:cubicBezTo>
                      <a:pt x="108" y="41"/>
                      <a:pt x="111" y="51"/>
                      <a:pt x="117" y="53"/>
                    </a:cubicBezTo>
                    <a:cubicBezTo>
                      <a:pt x="123" y="55"/>
                      <a:pt x="144" y="55"/>
                      <a:pt x="141" y="47"/>
                    </a:cubicBezTo>
                    <a:cubicBezTo>
                      <a:pt x="138" y="39"/>
                      <a:pt x="126" y="5"/>
                      <a:pt x="97" y="2"/>
                    </a:cubicBezTo>
                    <a:cubicBezTo>
                      <a:pt x="77" y="0"/>
                      <a:pt x="48" y="0"/>
                      <a:pt x="36" y="33"/>
                    </a:cubicBezTo>
                    <a:cubicBezTo>
                      <a:pt x="15" y="89"/>
                      <a:pt x="83" y="79"/>
                      <a:pt x="90" y="107"/>
                    </a:cubicBezTo>
                    <a:cubicBezTo>
                      <a:pt x="96" y="130"/>
                      <a:pt x="34" y="147"/>
                      <a:pt x="28" y="101"/>
                    </a:cubicBezTo>
                    <a:cubicBezTo>
                      <a:pt x="12" y="104"/>
                      <a:pt x="15" y="98"/>
                      <a:pt x="0" y="102"/>
                    </a:cubicBez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/>
              </a:p>
            </p:txBody>
          </p:sp>
          <p:sp>
            <p:nvSpPr>
              <p:cNvPr id="139" name="Freeform 150"/>
              <p:cNvSpPr>
                <a:spLocks/>
              </p:cNvSpPr>
              <p:nvPr userDrawn="1"/>
            </p:nvSpPr>
            <p:spPr bwMode="ltGray">
              <a:xfrm rot="-2857037">
                <a:off x="619" y="3550"/>
                <a:ext cx="68" cy="69"/>
              </a:xfrm>
              <a:custGeom>
                <a:avLst/>
                <a:gdLst>
                  <a:gd name="T0" fmla="*/ 0 w 144"/>
                  <a:gd name="T1" fmla="*/ 9 h 154"/>
                  <a:gd name="T2" fmla="*/ 6 w 144"/>
                  <a:gd name="T3" fmla="*/ 14 h 154"/>
                  <a:gd name="T4" fmla="*/ 12 w 144"/>
                  <a:gd name="T5" fmla="*/ 11 h 154"/>
                  <a:gd name="T6" fmla="*/ 7 w 144"/>
                  <a:gd name="T7" fmla="*/ 5 h 154"/>
                  <a:gd name="T8" fmla="*/ 11 w 144"/>
                  <a:gd name="T9" fmla="*/ 3 h 154"/>
                  <a:gd name="T10" fmla="*/ 12 w 144"/>
                  <a:gd name="T11" fmla="*/ 5 h 154"/>
                  <a:gd name="T12" fmla="*/ 15 w 144"/>
                  <a:gd name="T13" fmla="*/ 4 h 154"/>
                  <a:gd name="T14" fmla="*/ 10 w 144"/>
                  <a:gd name="T15" fmla="*/ 0 h 154"/>
                  <a:gd name="T16" fmla="*/ 4 w 144"/>
                  <a:gd name="T17" fmla="*/ 3 h 154"/>
                  <a:gd name="T18" fmla="*/ 9 w 144"/>
                  <a:gd name="T19" fmla="*/ 10 h 154"/>
                  <a:gd name="T20" fmla="*/ 3 w 144"/>
                  <a:gd name="T21" fmla="*/ 9 h 154"/>
                  <a:gd name="T22" fmla="*/ 0 w 144"/>
                  <a:gd name="T23" fmla="*/ 9 h 154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0" t="0" r="r" b="b"/>
                <a:pathLst>
                  <a:path w="144" h="154">
                    <a:moveTo>
                      <a:pt x="0" y="102"/>
                    </a:moveTo>
                    <a:cubicBezTo>
                      <a:pt x="6" y="140"/>
                      <a:pt x="25" y="154"/>
                      <a:pt x="59" y="154"/>
                    </a:cubicBezTo>
                    <a:cubicBezTo>
                      <a:pt x="111" y="152"/>
                      <a:pt x="106" y="130"/>
                      <a:pt x="117" y="120"/>
                    </a:cubicBezTo>
                    <a:cubicBezTo>
                      <a:pt x="113" y="47"/>
                      <a:pt x="84" y="84"/>
                      <a:pt x="62" y="55"/>
                    </a:cubicBezTo>
                    <a:cubicBezTo>
                      <a:pt x="59" y="42"/>
                      <a:pt x="78" y="11"/>
                      <a:pt x="104" y="34"/>
                    </a:cubicBezTo>
                    <a:cubicBezTo>
                      <a:pt x="108" y="41"/>
                      <a:pt x="111" y="51"/>
                      <a:pt x="117" y="53"/>
                    </a:cubicBezTo>
                    <a:cubicBezTo>
                      <a:pt x="123" y="55"/>
                      <a:pt x="144" y="55"/>
                      <a:pt x="141" y="47"/>
                    </a:cubicBezTo>
                    <a:cubicBezTo>
                      <a:pt x="138" y="39"/>
                      <a:pt x="126" y="5"/>
                      <a:pt x="97" y="2"/>
                    </a:cubicBezTo>
                    <a:cubicBezTo>
                      <a:pt x="77" y="0"/>
                      <a:pt x="48" y="0"/>
                      <a:pt x="36" y="33"/>
                    </a:cubicBezTo>
                    <a:cubicBezTo>
                      <a:pt x="15" y="89"/>
                      <a:pt x="83" y="79"/>
                      <a:pt x="90" y="107"/>
                    </a:cubicBezTo>
                    <a:cubicBezTo>
                      <a:pt x="96" y="130"/>
                      <a:pt x="34" y="147"/>
                      <a:pt x="28" y="101"/>
                    </a:cubicBezTo>
                    <a:cubicBezTo>
                      <a:pt x="12" y="104"/>
                      <a:pt x="15" y="98"/>
                      <a:pt x="0" y="102"/>
                    </a:cubicBez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/>
              </a:p>
            </p:txBody>
          </p:sp>
          <p:sp>
            <p:nvSpPr>
              <p:cNvPr id="140" name="Freeform 151"/>
              <p:cNvSpPr>
                <a:spLocks/>
              </p:cNvSpPr>
              <p:nvPr userDrawn="1"/>
            </p:nvSpPr>
            <p:spPr bwMode="ltGray">
              <a:xfrm>
                <a:off x="235" y="2503"/>
                <a:ext cx="348" cy="127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287" y="582"/>
                  </a:cxn>
                  <a:cxn ang="0">
                    <a:pos x="348" y="1272"/>
                  </a:cxn>
                  <a:cxn ang="0">
                    <a:pos x="54" y="676"/>
                  </a:cxn>
                  <a:cxn ang="0">
                    <a:pos x="0" y="0"/>
                  </a:cxn>
                </a:cxnLst>
                <a:rect l="0" t="0" r="r" b="b"/>
                <a:pathLst>
                  <a:path w="348" h="1272">
                    <a:moveTo>
                      <a:pt x="0" y="0"/>
                    </a:moveTo>
                    <a:lnTo>
                      <a:pt x="287" y="582"/>
                    </a:lnTo>
                    <a:lnTo>
                      <a:pt x="348" y="1272"/>
                    </a:lnTo>
                    <a:lnTo>
                      <a:pt x="54" y="676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2">
                      <a:gamma/>
                      <a:shade val="96863"/>
                      <a:invGamma/>
                    </a:schemeClr>
                  </a:gs>
                </a:gsLst>
                <a:lin ang="18900000" scaled="1"/>
              </a:gradFill>
              <a:ln w="9525" cap="flat" cmpd="sng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fi-FI"/>
              </a:p>
            </p:txBody>
          </p:sp>
          <p:sp>
            <p:nvSpPr>
              <p:cNvPr id="141" name="Oval 152"/>
              <p:cNvSpPr>
                <a:spLocks noChangeArrowheads="1"/>
              </p:cNvSpPr>
              <p:nvPr userDrawn="1"/>
            </p:nvSpPr>
            <p:spPr bwMode="ltGray">
              <a:xfrm rot="-1684349">
                <a:off x="296" y="3047"/>
                <a:ext cx="221" cy="174"/>
              </a:xfrm>
              <a:prstGeom prst="ellipse">
                <a:avLst/>
              </a:pr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50000">
                    <a:schemeClr val="bg2"/>
                  </a:gs>
                  <a:gs pos="100000">
                    <a:schemeClr val="bg2">
                      <a:gamma/>
                      <a:shade val="90980"/>
                      <a:invGamma/>
                    </a:schemeClr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fi-FI"/>
              </a:p>
            </p:txBody>
          </p:sp>
        </p:grpSp>
      </p:grpSp>
      <p:sp>
        <p:nvSpPr>
          <p:cNvPr id="160921" name="Rectangle 153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768475"/>
            <a:ext cx="7772400" cy="1736725"/>
          </a:xfrm>
        </p:spPr>
        <p:txBody>
          <a:bodyPr anchor="b" anchorCtr="1"/>
          <a:lstStyle>
            <a:lvl1pPr>
              <a:defRPr sz="54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160922" name="Rectangle 154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Arial" charset="0"/>
              <a:buNone/>
              <a:defRPr/>
            </a:lvl1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155" name="Rectangle 155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156" name="Rectangle 15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157" name="Rectangle 15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fld id="{EC5254A9-8ED9-4DDC-B872-82D5AEDB1CD9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772199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Rectangle 4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Rectangle 4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Rectangle 4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C97B51-8D90-4EBF-BE1E-A5BDA5D21EA8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659253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Rectangle 4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Rectangle 4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9AF84E-C9E5-4883-9393-3ED06C986D6B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421275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5" name="Rectangle 4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Rectangle 4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Rectangle 4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00B0F7-7278-4F95-ACA4-13CAAE94C06A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976498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7" name="Rectangle 4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8" name="Rectangle 4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9" name="Rectangle 4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C14193-E520-4369-896A-8CC54B02F20F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159924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Rectangle 4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4" name="Rectangle 4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Rectangle 4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77B9D8-C1D4-4A3E-83CD-F2F72DEF6EF4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450256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3" name="Rectangle 4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4" name="Rectangle 4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F60689F-0648-400B-9BD7-E534E30E29CD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911871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Rectangle 4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Rectangle 4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4C4331-DFDB-4B6A-8C7E-921237365E45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394220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i-FI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Rectangle 4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Rectangle 4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0581A7-3D21-4C93-94B7-88485485CF9B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693943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2"/>
            </a:gs>
            <a:gs pos="100000">
              <a:schemeClr val="bg1"/>
            </a:gs>
          </a:gsLst>
          <a:lin ang="189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0"/>
            <a:ext cx="9140825" cy="6851650"/>
            <a:chOff x="0" y="0"/>
            <a:chExt cx="5758" cy="4316"/>
          </a:xfrm>
        </p:grpSpPr>
        <p:sp>
          <p:nvSpPr>
            <p:cNvPr id="1032" name="Freeform 3"/>
            <p:cNvSpPr>
              <a:spLocks/>
            </p:cNvSpPr>
            <p:nvPr/>
          </p:nvSpPr>
          <p:spPr bwMode="hidden">
            <a:xfrm>
              <a:off x="1812" y="2811"/>
              <a:ext cx="3946" cy="1505"/>
            </a:xfrm>
            <a:custGeom>
              <a:avLst/>
              <a:gdLst>
                <a:gd name="T0" fmla="*/ 149 w 3934"/>
                <a:gd name="T1" fmla="*/ 1505 h 1505"/>
                <a:gd name="T2" fmla="*/ 693 w 3934"/>
                <a:gd name="T3" fmla="*/ 1331 h 1505"/>
                <a:gd name="T4" fmla="*/ 1225 w 3934"/>
                <a:gd name="T5" fmla="*/ 1157 h 1505"/>
                <a:gd name="T6" fmla="*/ 1743 w 3934"/>
                <a:gd name="T7" fmla="*/ 977 h 1505"/>
                <a:gd name="T8" fmla="*/ 2239 w 3934"/>
                <a:gd name="T9" fmla="*/ 792 h 1505"/>
                <a:gd name="T10" fmla="*/ 2480 w 3934"/>
                <a:gd name="T11" fmla="*/ 696 h 1505"/>
                <a:gd name="T12" fmla="*/ 2714 w 3934"/>
                <a:gd name="T13" fmla="*/ 606 h 1505"/>
                <a:gd name="T14" fmla="*/ 2945 w 3934"/>
                <a:gd name="T15" fmla="*/ 510 h 1505"/>
                <a:gd name="T16" fmla="*/ 3169 w 3934"/>
                <a:gd name="T17" fmla="*/ 420 h 1505"/>
                <a:gd name="T18" fmla="*/ 3378 w 3934"/>
                <a:gd name="T19" fmla="*/ 324 h 1505"/>
                <a:gd name="T20" fmla="*/ 3584 w 3934"/>
                <a:gd name="T21" fmla="*/ 234 h 1505"/>
                <a:gd name="T22" fmla="*/ 3783 w 3934"/>
                <a:gd name="T23" fmla="*/ 138 h 1505"/>
                <a:gd name="T24" fmla="*/ 3970 w 3934"/>
                <a:gd name="T25" fmla="*/ 48 h 1505"/>
                <a:gd name="T26" fmla="*/ 3970 w 3934"/>
                <a:gd name="T27" fmla="*/ 0 h 1505"/>
                <a:gd name="T28" fmla="*/ 3776 w 3934"/>
                <a:gd name="T29" fmla="*/ 96 h 1505"/>
                <a:gd name="T30" fmla="*/ 3572 w 3934"/>
                <a:gd name="T31" fmla="*/ 192 h 1505"/>
                <a:gd name="T32" fmla="*/ 3360 w 3934"/>
                <a:gd name="T33" fmla="*/ 288 h 1505"/>
                <a:gd name="T34" fmla="*/ 3145 w 3934"/>
                <a:gd name="T35" fmla="*/ 384 h 1505"/>
                <a:gd name="T36" fmla="*/ 2915 w 3934"/>
                <a:gd name="T37" fmla="*/ 480 h 1505"/>
                <a:gd name="T38" fmla="*/ 2678 w 3934"/>
                <a:gd name="T39" fmla="*/ 576 h 1505"/>
                <a:gd name="T40" fmla="*/ 2430 w 3934"/>
                <a:gd name="T41" fmla="*/ 672 h 1505"/>
                <a:gd name="T42" fmla="*/ 2185 w 3934"/>
                <a:gd name="T43" fmla="*/ 768 h 1505"/>
                <a:gd name="T44" fmla="*/ 1925 w 3934"/>
                <a:gd name="T45" fmla="*/ 864 h 1505"/>
                <a:gd name="T46" fmla="*/ 1665 w 3934"/>
                <a:gd name="T47" fmla="*/ 960 h 1505"/>
                <a:gd name="T48" fmla="*/ 1121 w 3934"/>
                <a:gd name="T49" fmla="*/ 1145 h 1505"/>
                <a:gd name="T50" fmla="*/ 568 w 3934"/>
                <a:gd name="T51" fmla="*/ 1331 h 1505"/>
                <a:gd name="T52" fmla="*/ 0 w 3934"/>
                <a:gd name="T53" fmla="*/ 1505 h 1505"/>
                <a:gd name="T54" fmla="*/ 149 w 3934"/>
                <a:gd name="T55" fmla="*/ 1505 h 1505"/>
                <a:gd name="T56" fmla="*/ 149 w 3934"/>
                <a:gd name="T57" fmla="*/ 1505 h 1505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3934" h="1505">
                  <a:moveTo>
                    <a:pt x="149" y="1505"/>
                  </a:moveTo>
                  <a:lnTo>
                    <a:pt x="687" y="1331"/>
                  </a:lnTo>
                  <a:lnTo>
                    <a:pt x="1213" y="1157"/>
                  </a:lnTo>
                  <a:lnTo>
                    <a:pt x="1728" y="977"/>
                  </a:lnTo>
                  <a:lnTo>
                    <a:pt x="2218" y="792"/>
                  </a:lnTo>
                  <a:lnTo>
                    <a:pt x="2457" y="696"/>
                  </a:lnTo>
                  <a:lnTo>
                    <a:pt x="2690" y="606"/>
                  </a:lnTo>
                  <a:lnTo>
                    <a:pt x="2918" y="510"/>
                  </a:lnTo>
                  <a:lnTo>
                    <a:pt x="3139" y="420"/>
                  </a:lnTo>
                  <a:lnTo>
                    <a:pt x="3348" y="324"/>
                  </a:lnTo>
                  <a:lnTo>
                    <a:pt x="3551" y="234"/>
                  </a:lnTo>
                  <a:lnTo>
                    <a:pt x="3749" y="138"/>
                  </a:lnTo>
                  <a:lnTo>
                    <a:pt x="3934" y="48"/>
                  </a:lnTo>
                  <a:lnTo>
                    <a:pt x="3934" y="0"/>
                  </a:lnTo>
                  <a:lnTo>
                    <a:pt x="3743" y="96"/>
                  </a:lnTo>
                  <a:lnTo>
                    <a:pt x="3539" y="192"/>
                  </a:lnTo>
                  <a:lnTo>
                    <a:pt x="3330" y="288"/>
                  </a:lnTo>
                  <a:lnTo>
                    <a:pt x="3115" y="384"/>
                  </a:lnTo>
                  <a:lnTo>
                    <a:pt x="2888" y="480"/>
                  </a:lnTo>
                  <a:lnTo>
                    <a:pt x="2654" y="576"/>
                  </a:lnTo>
                  <a:lnTo>
                    <a:pt x="2409" y="672"/>
                  </a:lnTo>
                  <a:lnTo>
                    <a:pt x="2164" y="768"/>
                  </a:lnTo>
                  <a:lnTo>
                    <a:pt x="1907" y="864"/>
                  </a:lnTo>
                  <a:lnTo>
                    <a:pt x="1650" y="960"/>
                  </a:lnTo>
                  <a:lnTo>
                    <a:pt x="1112" y="1145"/>
                  </a:lnTo>
                  <a:lnTo>
                    <a:pt x="562" y="1331"/>
                  </a:lnTo>
                  <a:lnTo>
                    <a:pt x="0" y="1505"/>
                  </a:lnTo>
                  <a:lnTo>
                    <a:pt x="149" y="1505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1033" name="Freeform 4"/>
            <p:cNvSpPr>
              <a:spLocks/>
            </p:cNvSpPr>
            <p:nvPr/>
          </p:nvSpPr>
          <p:spPr bwMode="hidden">
            <a:xfrm>
              <a:off x="4025" y="3627"/>
              <a:ext cx="1733" cy="689"/>
            </a:xfrm>
            <a:custGeom>
              <a:avLst/>
              <a:gdLst>
                <a:gd name="T0" fmla="*/ 132 w 1728"/>
                <a:gd name="T1" fmla="*/ 689 h 689"/>
                <a:gd name="T2" fmla="*/ 556 w 1728"/>
                <a:gd name="T3" fmla="*/ 527 h 689"/>
                <a:gd name="T4" fmla="*/ 972 w 1728"/>
                <a:gd name="T5" fmla="*/ 365 h 689"/>
                <a:gd name="T6" fmla="*/ 1169 w 1728"/>
                <a:gd name="T7" fmla="*/ 287 h 689"/>
                <a:gd name="T8" fmla="*/ 1369 w 1728"/>
                <a:gd name="T9" fmla="*/ 203 h 689"/>
                <a:gd name="T10" fmla="*/ 1562 w 1728"/>
                <a:gd name="T11" fmla="*/ 126 h 689"/>
                <a:gd name="T12" fmla="*/ 1743 w 1728"/>
                <a:gd name="T13" fmla="*/ 48 h 689"/>
                <a:gd name="T14" fmla="*/ 1743 w 1728"/>
                <a:gd name="T15" fmla="*/ 0 h 689"/>
                <a:gd name="T16" fmla="*/ 1543 w 1728"/>
                <a:gd name="T17" fmla="*/ 84 h 689"/>
                <a:gd name="T18" fmla="*/ 1339 w 1728"/>
                <a:gd name="T19" fmla="*/ 167 h 689"/>
                <a:gd name="T20" fmla="*/ 1127 w 1728"/>
                <a:gd name="T21" fmla="*/ 257 h 689"/>
                <a:gd name="T22" fmla="*/ 912 w 1728"/>
                <a:gd name="T23" fmla="*/ 341 h 689"/>
                <a:gd name="T24" fmla="*/ 457 w 1728"/>
                <a:gd name="T25" fmla="*/ 515 h 689"/>
                <a:gd name="T26" fmla="*/ 0 w 1728"/>
                <a:gd name="T27" fmla="*/ 689 h 689"/>
                <a:gd name="T28" fmla="*/ 132 w 1728"/>
                <a:gd name="T29" fmla="*/ 689 h 689"/>
                <a:gd name="T30" fmla="*/ 132 w 1728"/>
                <a:gd name="T31" fmla="*/ 689 h 689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0" t="0" r="r" b="b"/>
              <a:pathLst>
                <a:path w="1728" h="689">
                  <a:moveTo>
                    <a:pt x="132" y="689"/>
                  </a:moveTo>
                  <a:lnTo>
                    <a:pt x="550" y="527"/>
                  </a:lnTo>
                  <a:lnTo>
                    <a:pt x="963" y="365"/>
                  </a:lnTo>
                  <a:lnTo>
                    <a:pt x="1160" y="287"/>
                  </a:lnTo>
                  <a:lnTo>
                    <a:pt x="1357" y="203"/>
                  </a:lnTo>
                  <a:lnTo>
                    <a:pt x="1549" y="126"/>
                  </a:lnTo>
                  <a:lnTo>
                    <a:pt x="1728" y="48"/>
                  </a:lnTo>
                  <a:lnTo>
                    <a:pt x="1728" y="0"/>
                  </a:lnTo>
                  <a:lnTo>
                    <a:pt x="1531" y="84"/>
                  </a:lnTo>
                  <a:lnTo>
                    <a:pt x="1327" y="167"/>
                  </a:lnTo>
                  <a:lnTo>
                    <a:pt x="1118" y="257"/>
                  </a:lnTo>
                  <a:lnTo>
                    <a:pt x="903" y="341"/>
                  </a:lnTo>
                  <a:lnTo>
                    <a:pt x="454" y="515"/>
                  </a:lnTo>
                  <a:lnTo>
                    <a:pt x="0" y="689"/>
                  </a:lnTo>
                  <a:lnTo>
                    <a:pt x="132" y="689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1034" name="Freeform 5"/>
            <p:cNvSpPr>
              <a:spLocks/>
            </p:cNvSpPr>
            <p:nvPr/>
          </p:nvSpPr>
          <p:spPr bwMode="hidden">
            <a:xfrm>
              <a:off x="0" y="0"/>
              <a:ext cx="5578" cy="3447"/>
            </a:xfrm>
            <a:custGeom>
              <a:avLst/>
              <a:gdLst>
                <a:gd name="T0" fmla="*/ 5612 w 5561"/>
                <a:gd name="T1" fmla="*/ 929 h 3447"/>
                <a:gd name="T2" fmla="*/ 5588 w 5561"/>
                <a:gd name="T3" fmla="*/ 773 h 3447"/>
                <a:gd name="T4" fmla="*/ 5504 w 5561"/>
                <a:gd name="T5" fmla="*/ 629 h 3447"/>
                <a:gd name="T6" fmla="*/ 5375 w 5561"/>
                <a:gd name="T7" fmla="*/ 492 h 3447"/>
                <a:gd name="T8" fmla="*/ 5196 w 5561"/>
                <a:gd name="T9" fmla="*/ 366 h 3447"/>
                <a:gd name="T10" fmla="*/ 4966 w 5561"/>
                <a:gd name="T11" fmla="*/ 252 h 3447"/>
                <a:gd name="T12" fmla="*/ 4694 w 5561"/>
                <a:gd name="T13" fmla="*/ 144 h 3447"/>
                <a:gd name="T14" fmla="*/ 4380 w 5561"/>
                <a:gd name="T15" fmla="*/ 48 h 3447"/>
                <a:gd name="T16" fmla="*/ 4036 w 5561"/>
                <a:gd name="T17" fmla="*/ 0 h 3447"/>
                <a:gd name="T18" fmla="*/ 4398 w 5561"/>
                <a:gd name="T19" fmla="*/ 90 h 3447"/>
                <a:gd name="T20" fmla="*/ 4712 w 5561"/>
                <a:gd name="T21" fmla="*/ 192 h 3447"/>
                <a:gd name="T22" fmla="*/ 4978 w 5561"/>
                <a:gd name="T23" fmla="*/ 306 h 3447"/>
                <a:gd name="T24" fmla="*/ 5196 w 5561"/>
                <a:gd name="T25" fmla="*/ 426 h 3447"/>
                <a:gd name="T26" fmla="*/ 5363 w 5561"/>
                <a:gd name="T27" fmla="*/ 557 h 3447"/>
                <a:gd name="T28" fmla="*/ 5480 w 5561"/>
                <a:gd name="T29" fmla="*/ 701 h 3447"/>
                <a:gd name="T30" fmla="*/ 5540 w 5561"/>
                <a:gd name="T31" fmla="*/ 851 h 3447"/>
                <a:gd name="T32" fmla="*/ 5540 w 5561"/>
                <a:gd name="T33" fmla="*/ 1013 h 3447"/>
                <a:gd name="T34" fmla="*/ 5492 w 5561"/>
                <a:gd name="T35" fmla="*/ 1163 h 3447"/>
                <a:gd name="T36" fmla="*/ 5393 w 5561"/>
                <a:gd name="T37" fmla="*/ 1319 h 3447"/>
                <a:gd name="T38" fmla="*/ 5250 w 5561"/>
                <a:gd name="T39" fmla="*/ 1475 h 3447"/>
                <a:gd name="T40" fmla="*/ 5062 w 5561"/>
                <a:gd name="T41" fmla="*/ 1630 h 3447"/>
                <a:gd name="T42" fmla="*/ 4834 w 5561"/>
                <a:gd name="T43" fmla="*/ 1786 h 3447"/>
                <a:gd name="T44" fmla="*/ 4568 w 5561"/>
                <a:gd name="T45" fmla="*/ 1948 h 3447"/>
                <a:gd name="T46" fmla="*/ 4254 w 5561"/>
                <a:gd name="T47" fmla="*/ 2104 h 3447"/>
                <a:gd name="T48" fmla="*/ 3911 w 5561"/>
                <a:gd name="T49" fmla="*/ 2260 h 3447"/>
                <a:gd name="T50" fmla="*/ 3531 w 5561"/>
                <a:gd name="T51" fmla="*/ 2416 h 3447"/>
                <a:gd name="T52" fmla="*/ 3112 w 5561"/>
                <a:gd name="T53" fmla="*/ 2566 h 3447"/>
                <a:gd name="T54" fmla="*/ 2667 w 5561"/>
                <a:gd name="T55" fmla="*/ 2715 h 3447"/>
                <a:gd name="T56" fmla="*/ 2185 w 5561"/>
                <a:gd name="T57" fmla="*/ 2865 h 3447"/>
                <a:gd name="T58" fmla="*/ 1677 w 5561"/>
                <a:gd name="T59" fmla="*/ 3009 h 3447"/>
                <a:gd name="T60" fmla="*/ 1145 w 5561"/>
                <a:gd name="T61" fmla="*/ 3147 h 3447"/>
                <a:gd name="T62" fmla="*/ 586 w 5561"/>
                <a:gd name="T63" fmla="*/ 3279 h 3447"/>
                <a:gd name="T64" fmla="*/ 0 w 5561"/>
                <a:gd name="T65" fmla="*/ 3447 h 3447"/>
                <a:gd name="T66" fmla="*/ 876 w 5561"/>
                <a:gd name="T67" fmla="*/ 3249 h 3447"/>
                <a:gd name="T68" fmla="*/ 1429 w 5561"/>
                <a:gd name="T69" fmla="*/ 3105 h 3447"/>
                <a:gd name="T70" fmla="*/ 1955 w 5561"/>
                <a:gd name="T71" fmla="*/ 2961 h 3447"/>
                <a:gd name="T72" fmla="*/ 2455 w 5561"/>
                <a:gd name="T73" fmla="*/ 2817 h 3447"/>
                <a:gd name="T74" fmla="*/ 2927 w 5561"/>
                <a:gd name="T75" fmla="*/ 2668 h 3447"/>
                <a:gd name="T76" fmla="*/ 3360 w 5561"/>
                <a:gd name="T77" fmla="*/ 2512 h 3447"/>
                <a:gd name="T78" fmla="*/ 3764 w 5561"/>
                <a:gd name="T79" fmla="*/ 2356 h 3447"/>
                <a:gd name="T80" fmla="*/ 4135 w 5561"/>
                <a:gd name="T81" fmla="*/ 2200 h 3447"/>
                <a:gd name="T82" fmla="*/ 4467 w 5561"/>
                <a:gd name="T83" fmla="*/ 2038 h 3447"/>
                <a:gd name="T84" fmla="*/ 4761 w 5561"/>
                <a:gd name="T85" fmla="*/ 1876 h 3447"/>
                <a:gd name="T86" fmla="*/ 5014 w 5561"/>
                <a:gd name="T87" fmla="*/ 1720 h 3447"/>
                <a:gd name="T88" fmla="*/ 5226 w 5561"/>
                <a:gd name="T89" fmla="*/ 1559 h 3447"/>
                <a:gd name="T90" fmla="*/ 5387 w 5561"/>
                <a:gd name="T91" fmla="*/ 1397 h 3447"/>
                <a:gd name="T92" fmla="*/ 5510 w 5561"/>
                <a:gd name="T93" fmla="*/ 1241 h 3447"/>
                <a:gd name="T94" fmla="*/ 5588 w 5561"/>
                <a:gd name="T95" fmla="*/ 1085 h 3447"/>
                <a:gd name="T96" fmla="*/ 5606 w 5561"/>
                <a:gd name="T97" fmla="*/ 1007 h 3447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</a:gdLst>
              <a:ahLst/>
              <a:cxnLst>
                <a:cxn ang="T98">
                  <a:pos x="T0" y="T1"/>
                </a:cxn>
                <a:cxn ang="T99">
                  <a:pos x="T2" y="T3"/>
                </a:cxn>
                <a:cxn ang="T100">
                  <a:pos x="T4" y="T5"/>
                </a:cxn>
                <a:cxn ang="T101">
                  <a:pos x="T6" y="T7"/>
                </a:cxn>
                <a:cxn ang="T102">
                  <a:pos x="T8" y="T9"/>
                </a:cxn>
                <a:cxn ang="T103">
                  <a:pos x="T10" y="T11"/>
                </a:cxn>
                <a:cxn ang="T104">
                  <a:pos x="T12" y="T13"/>
                </a:cxn>
                <a:cxn ang="T105">
                  <a:pos x="T14" y="T15"/>
                </a:cxn>
                <a:cxn ang="T106">
                  <a:pos x="T16" y="T17"/>
                </a:cxn>
                <a:cxn ang="T107">
                  <a:pos x="T18" y="T19"/>
                </a:cxn>
                <a:cxn ang="T108">
                  <a:pos x="T20" y="T21"/>
                </a:cxn>
                <a:cxn ang="T109">
                  <a:pos x="T22" y="T23"/>
                </a:cxn>
                <a:cxn ang="T110">
                  <a:pos x="T24" y="T25"/>
                </a:cxn>
                <a:cxn ang="T111">
                  <a:pos x="T26" y="T27"/>
                </a:cxn>
                <a:cxn ang="T112">
                  <a:pos x="T28" y="T29"/>
                </a:cxn>
                <a:cxn ang="T113">
                  <a:pos x="T30" y="T31"/>
                </a:cxn>
                <a:cxn ang="T114">
                  <a:pos x="T32" y="T33"/>
                </a:cxn>
                <a:cxn ang="T115">
                  <a:pos x="T34" y="T35"/>
                </a:cxn>
                <a:cxn ang="T116">
                  <a:pos x="T36" y="T37"/>
                </a:cxn>
                <a:cxn ang="T117">
                  <a:pos x="T38" y="T39"/>
                </a:cxn>
                <a:cxn ang="T118">
                  <a:pos x="T40" y="T41"/>
                </a:cxn>
                <a:cxn ang="T119">
                  <a:pos x="T42" y="T43"/>
                </a:cxn>
                <a:cxn ang="T120">
                  <a:pos x="T44" y="T45"/>
                </a:cxn>
                <a:cxn ang="T121">
                  <a:pos x="T46" y="T47"/>
                </a:cxn>
                <a:cxn ang="T122">
                  <a:pos x="T48" y="T49"/>
                </a:cxn>
                <a:cxn ang="T123">
                  <a:pos x="T50" y="T51"/>
                </a:cxn>
                <a:cxn ang="T124">
                  <a:pos x="T52" y="T53"/>
                </a:cxn>
                <a:cxn ang="T125">
                  <a:pos x="T54" y="T55"/>
                </a:cxn>
                <a:cxn ang="T126">
                  <a:pos x="T56" y="T57"/>
                </a:cxn>
                <a:cxn ang="T127">
                  <a:pos x="T58" y="T59"/>
                </a:cxn>
                <a:cxn ang="T128">
                  <a:pos x="T60" y="T61"/>
                </a:cxn>
                <a:cxn ang="T129">
                  <a:pos x="T62" y="T63"/>
                </a:cxn>
                <a:cxn ang="T130">
                  <a:pos x="T64" y="T65"/>
                </a:cxn>
                <a:cxn ang="T131">
                  <a:pos x="T66" y="T67"/>
                </a:cxn>
                <a:cxn ang="T132">
                  <a:pos x="T68" y="T69"/>
                </a:cxn>
                <a:cxn ang="T133">
                  <a:pos x="T70" y="T71"/>
                </a:cxn>
                <a:cxn ang="T134">
                  <a:pos x="T72" y="T73"/>
                </a:cxn>
                <a:cxn ang="T135">
                  <a:pos x="T74" y="T75"/>
                </a:cxn>
                <a:cxn ang="T136">
                  <a:pos x="T76" y="T77"/>
                </a:cxn>
                <a:cxn ang="T137">
                  <a:pos x="T78" y="T79"/>
                </a:cxn>
                <a:cxn ang="T138">
                  <a:pos x="T80" y="T81"/>
                </a:cxn>
                <a:cxn ang="T139">
                  <a:pos x="T82" y="T83"/>
                </a:cxn>
                <a:cxn ang="T140">
                  <a:pos x="T84" y="T85"/>
                </a:cxn>
                <a:cxn ang="T141">
                  <a:pos x="T86" y="T87"/>
                </a:cxn>
                <a:cxn ang="T142">
                  <a:pos x="T88" y="T89"/>
                </a:cxn>
                <a:cxn ang="T143">
                  <a:pos x="T90" y="T91"/>
                </a:cxn>
                <a:cxn ang="T144">
                  <a:pos x="T92" y="T93"/>
                </a:cxn>
                <a:cxn ang="T145">
                  <a:pos x="T94" y="T95"/>
                </a:cxn>
                <a:cxn ang="T146">
                  <a:pos x="T96" y="T97"/>
                </a:cxn>
              </a:cxnLst>
              <a:rect l="0" t="0" r="r" b="b"/>
              <a:pathLst>
                <a:path w="5561" h="3447">
                  <a:moveTo>
                    <a:pt x="5555" y="1007"/>
                  </a:moveTo>
                  <a:lnTo>
                    <a:pt x="5561" y="929"/>
                  </a:lnTo>
                  <a:lnTo>
                    <a:pt x="5555" y="851"/>
                  </a:lnTo>
                  <a:lnTo>
                    <a:pt x="5537" y="773"/>
                  </a:lnTo>
                  <a:lnTo>
                    <a:pt x="5501" y="701"/>
                  </a:lnTo>
                  <a:lnTo>
                    <a:pt x="5453" y="629"/>
                  </a:lnTo>
                  <a:lnTo>
                    <a:pt x="5399" y="563"/>
                  </a:lnTo>
                  <a:lnTo>
                    <a:pt x="5327" y="492"/>
                  </a:lnTo>
                  <a:lnTo>
                    <a:pt x="5244" y="432"/>
                  </a:lnTo>
                  <a:lnTo>
                    <a:pt x="5148" y="366"/>
                  </a:lnTo>
                  <a:lnTo>
                    <a:pt x="5040" y="306"/>
                  </a:lnTo>
                  <a:lnTo>
                    <a:pt x="4921" y="252"/>
                  </a:lnTo>
                  <a:lnTo>
                    <a:pt x="4795" y="198"/>
                  </a:lnTo>
                  <a:lnTo>
                    <a:pt x="4652" y="144"/>
                  </a:lnTo>
                  <a:lnTo>
                    <a:pt x="4502" y="90"/>
                  </a:lnTo>
                  <a:lnTo>
                    <a:pt x="4341" y="48"/>
                  </a:lnTo>
                  <a:lnTo>
                    <a:pt x="4167" y="0"/>
                  </a:lnTo>
                  <a:lnTo>
                    <a:pt x="4000" y="0"/>
                  </a:lnTo>
                  <a:lnTo>
                    <a:pt x="4185" y="42"/>
                  </a:lnTo>
                  <a:lnTo>
                    <a:pt x="4359" y="90"/>
                  </a:lnTo>
                  <a:lnTo>
                    <a:pt x="4520" y="138"/>
                  </a:lnTo>
                  <a:lnTo>
                    <a:pt x="4670" y="192"/>
                  </a:lnTo>
                  <a:lnTo>
                    <a:pt x="4807" y="246"/>
                  </a:lnTo>
                  <a:lnTo>
                    <a:pt x="4933" y="306"/>
                  </a:lnTo>
                  <a:lnTo>
                    <a:pt x="5046" y="366"/>
                  </a:lnTo>
                  <a:lnTo>
                    <a:pt x="5148" y="426"/>
                  </a:lnTo>
                  <a:lnTo>
                    <a:pt x="5238" y="492"/>
                  </a:lnTo>
                  <a:lnTo>
                    <a:pt x="5315" y="557"/>
                  </a:lnTo>
                  <a:lnTo>
                    <a:pt x="5381" y="629"/>
                  </a:lnTo>
                  <a:lnTo>
                    <a:pt x="5429" y="701"/>
                  </a:lnTo>
                  <a:lnTo>
                    <a:pt x="5465" y="779"/>
                  </a:lnTo>
                  <a:lnTo>
                    <a:pt x="5489" y="851"/>
                  </a:lnTo>
                  <a:lnTo>
                    <a:pt x="5495" y="935"/>
                  </a:lnTo>
                  <a:lnTo>
                    <a:pt x="5489" y="1013"/>
                  </a:lnTo>
                  <a:lnTo>
                    <a:pt x="5471" y="1091"/>
                  </a:lnTo>
                  <a:lnTo>
                    <a:pt x="5441" y="1163"/>
                  </a:lnTo>
                  <a:lnTo>
                    <a:pt x="5399" y="1241"/>
                  </a:lnTo>
                  <a:lnTo>
                    <a:pt x="5345" y="1319"/>
                  </a:lnTo>
                  <a:lnTo>
                    <a:pt x="5280" y="1397"/>
                  </a:lnTo>
                  <a:lnTo>
                    <a:pt x="5202" y="1475"/>
                  </a:lnTo>
                  <a:lnTo>
                    <a:pt x="5118" y="1553"/>
                  </a:lnTo>
                  <a:lnTo>
                    <a:pt x="5017" y="1630"/>
                  </a:lnTo>
                  <a:lnTo>
                    <a:pt x="4909" y="1708"/>
                  </a:lnTo>
                  <a:lnTo>
                    <a:pt x="4789" y="1786"/>
                  </a:lnTo>
                  <a:lnTo>
                    <a:pt x="4664" y="1870"/>
                  </a:lnTo>
                  <a:lnTo>
                    <a:pt x="4526" y="1948"/>
                  </a:lnTo>
                  <a:lnTo>
                    <a:pt x="4377" y="2026"/>
                  </a:lnTo>
                  <a:lnTo>
                    <a:pt x="4215" y="2104"/>
                  </a:lnTo>
                  <a:lnTo>
                    <a:pt x="4048" y="2182"/>
                  </a:lnTo>
                  <a:lnTo>
                    <a:pt x="3875" y="2260"/>
                  </a:lnTo>
                  <a:lnTo>
                    <a:pt x="3689" y="2338"/>
                  </a:lnTo>
                  <a:lnTo>
                    <a:pt x="3498" y="2416"/>
                  </a:lnTo>
                  <a:lnTo>
                    <a:pt x="3295" y="2488"/>
                  </a:lnTo>
                  <a:lnTo>
                    <a:pt x="3085" y="2566"/>
                  </a:lnTo>
                  <a:lnTo>
                    <a:pt x="2864" y="2644"/>
                  </a:lnTo>
                  <a:lnTo>
                    <a:pt x="2643" y="2715"/>
                  </a:lnTo>
                  <a:lnTo>
                    <a:pt x="2410" y="2793"/>
                  </a:lnTo>
                  <a:lnTo>
                    <a:pt x="2164" y="2865"/>
                  </a:lnTo>
                  <a:lnTo>
                    <a:pt x="1919" y="2937"/>
                  </a:lnTo>
                  <a:lnTo>
                    <a:pt x="1662" y="3009"/>
                  </a:lnTo>
                  <a:lnTo>
                    <a:pt x="1399" y="3075"/>
                  </a:lnTo>
                  <a:lnTo>
                    <a:pt x="1136" y="3147"/>
                  </a:lnTo>
                  <a:lnTo>
                    <a:pt x="861" y="3213"/>
                  </a:lnTo>
                  <a:lnTo>
                    <a:pt x="580" y="3279"/>
                  </a:lnTo>
                  <a:lnTo>
                    <a:pt x="0" y="3411"/>
                  </a:lnTo>
                  <a:lnTo>
                    <a:pt x="0" y="3447"/>
                  </a:lnTo>
                  <a:lnTo>
                    <a:pt x="586" y="3315"/>
                  </a:lnTo>
                  <a:lnTo>
                    <a:pt x="867" y="3249"/>
                  </a:lnTo>
                  <a:lnTo>
                    <a:pt x="1148" y="3177"/>
                  </a:lnTo>
                  <a:lnTo>
                    <a:pt x="1417" y="3105"/>
                  </a:lnTo>
                  <a:lnTo>
                    <a:pt x="1680" y="3039"/>
                  </a:lnTo>
                  <a:lnTo>
                    <a:pt x="1937" y="2961"/>
                  </a:lnTo>
                  <a:lnTo>
                    <a:pt x="2188" y="2889"/>
                  </a:lnTo>
                  <a:lnTo>
                    <a:pt x="2434" y="2817"/>
                  </a:lnTo>
                  <a:lnTo>
                    <a:pt x="2673" y="2739"/>
                  </a:lnTo>
                  <a:lnTo>
                    <a:pt x="2900" y="2668"/>
                  </a:lnTo>
                  <a:lnTo>
                    <a:pt x="3121" y="2590"/>
                  </a:lnTo>
                  <a:lnTo>
                    <a:pt x="3330" y="2512"/>
                  </a:lnTo>
                  <a:lnTo>
                    <a:pt x="3534" y="2434"/>
                  </a:lnTo>
                  <a:lnTo>
                    <a:pt x="3731" y="2356"/>
                  </a:lnTo>
                  <a:lnTo>
                    <a:pt x="3916" y="2278"/>
                  </a:lnTo>
                  <a:lnTo>
                    <a:pt x="4096" y="2200"/>
                  </a:lnTo>
                  <a:lnTo>
                    <a:pt x="4263" y="2116"/>
                  </a:lnTo>
                  <a:lnTo>
                    <a:pt x="4425" y="2038"/>
                  </a:lnTo>
                  <a:lnTo>
                    <a:pt x="4574" y="1960"/>
                  </a:lnTo>
                  <a:lnTo>
                    <a:pt x="4718" y="1876"/>
                  </a:lnTo>
                  <a:lnTo>
                    <a:pt x="4849" y="1798"/>
                  </a:lnTo>
                  <a:lnTo>
                    <a:pt x="4969" y="1720"/>
                  </a:lnTo>
                  <a:lnTo>
                    <a:pt x="5076" y="1636"/>
                  </a:lnTo>
                  <a:lnTo>
                    <a:pt x="5178" y="1559"/>
                  </a:lnTo>
                  <a:lnTo>
                    <a:pt x="5262" y="1481"/>
                  </a:lnTo>
                  <a:lnTo>
                    <a:pt x="5339" y="1397"/>
                  </a:lnTo>
                  <a:lnTo>
                    <a:pt x="5405" y="1319"/>
                  </a:lnTo>
                  <a:lnTo>
                    <a:pt x="5459" y="1241"/>
                  </a:lnTo>
                  <a:lnTo>
                    <a:pt x="5507" y="1163"/>
                  </a:lnTo>
                  <a:lnTo>
                    <a:pt x="5537" y="1085"/>
                  </a:lnTo>
                  <a:lnTo>
                    <a:pt x="5555" y="1007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164870" name="Freeform 6"/>
            <p:cNvSpPr>
              <a:spLocks/>
            </p:cNvSpPr>
            <p:nvPr/>
          </p:nvSpPr>
          <p:spPr bwMode="hidden">
            <a:xfrm>
              <a:off x="4942" y="0"/>
              <a:ext cx="816" cy="276"/>
            </a:xfrm>
            <a:custGeom>
              <a:avLst/>
              <a:gdLst/>
              <a:ahLst/>
              <a:cxnLst>
                <a:cxn ang="0">
                  <a:pos x="813" y="222"/>
                </a:cxn>
                <a:cxn ang="0">
                  <a:pos x="670" y="162"/>
                </a:cxn>
                <a:cxn ang="0">
                  <a:pos x="514" y="108"/>
                </a:cxn>
                <a:cxn ang="0">
                  <a:pos x="347" y="54"/>
                </a:cxn>
                <a:cxn ang="0">
                  <a:pos x="167" y="0"/>
                </a:cxn>
                <a:cxn ang="0">
                  <a:pos x="0" y="0"/>
                </a:cxn>
                <a:cxn ang="0">
                  <a:pos x="227" y="60"/>
                </a:cxn>
                <a:cxn ang="0">
                  <a:pos x="442" y="132"/>
                </a:cxn>
                <a:cxn ang="0">
                  <a:pos x="634" y="204"/>
                </a:cxn>
                <a:cxn ang="0">
                  <a:pos x="813" y="276"/>
                </a:cxn>
                <a:cxn ang="0">
                  <a:pos x="813" y="222"/>
                </a:cxn>
                <a:cxn ang="0">
                  <a:pos x="813" y="222"/>
                </a:cxn>
              </a:cxnLst>
              <a:rect l="0" t="0" r="r" b="b"/>
              <a:pathLst>
                <a:path w="813" h="276">
                  <a:moveTo>
                    <a:pt x="813" y="222"/>
                  </a:moveTo>
                  <a:lnTo>
                    <a:pt x="670" y="162"/>
                  </a:lnTo>
                  <a:lnTo>
                    <a:pt x="514" y="108"/>
                  </a:lnTo>
                  <a:lnTo>
                    <a:pt x="347" y="54"/>
                  </a:lnTo>
                  <a:lnTo>
                    <a:pt x="167" y="0"/>
                  </a:lnTo>
                  <a:lnTo>
                    <a:pt x="0" y="0"/>
                  </a:lnTo>
                  <a:lnTo>
                    <a:pt x="227" y="60"/>
                  </a:lnTo>
                  <a:lnTo>
                    <a:pt x="442" y="132"/>
                  </a:lnTo>
                  <a:lnTo>
                    <a:pt x="634" y="204"/>
                  </a:lnTo>
                  <a:lnTo>
                    <a:pt x="813" y="276"/>
                  </a:lnTo>
                  <a:lnTo>
                    <a:pt x="813" y="222"/>
                  </a:lnTo>
                  <a:lnTo>
                    <a:pt x="813" y="222"/>
                  </a:ln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5000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0" cmpd="sng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fi-FI"/>
            </a:p>
          </p:txBody>
        </p:sp>
        <p:sp>
          <p:nvSpPr>
            <p:cNvPr id="1036" name="Freeform 7"/>
            <p:cNvSpPr>
              <a:spLocks/>
            </p:cNvSpPr>
            <p:nvPr/>
          </p:nvSpPr>
          <p:spPr bwMode="hidden">
            <a:xfrm>
              <a:off x="0" y="1984"/>
              <a:ext cx="5758" cy="2098"/>
            </a:xfrm>
            <a:custGeom>
              <a:avLst/>
              <a:gdLst>
                <a:gd name="T0" fmla="*/ 5794 w 5740"/>
                <a:gd name="T1" fmla="*/ 0 h 2098"/>
                <a:gd name="T2" fmla="*/ 5692 w 5740"/>
                <a:gd name="T3" fmla="*/ 72 h 2098"/>
                <a:gd name="T4" fmla="*/ 5588 w 5740"/>
                <a:gd name="T5" fmla="*/ 138 h 2098"/>
                <a:gd name="T6" fmla="*/ 5474 w 5740"/>
                <a:gd name="T7" fmla="*/ 210 h 2098"/>
                <a:gd name="T8" fmla="*/ 5355 w 5740"/>
                <a:gd name="T9" fmla="*/ 276 h 2098"/>
                <a:gd name="T10" fmla="*/ 5100 w 5740"/>
                <a:gd name="T11" fmla="*/ 414 h 2098"/>
                <a:gd name="T12" fmla="*/ 4822 w 5740"/>
                <a:gd name="T13" fmla="*/ 552 h 2098"/>
                <a:gd name="T14" fmla="*/ 4520 w 5740"/>
                <a:gd name="T15" fmla="*/ 690 h 2098"/>
                <a:gd name="T16" fmla="*/ 4201 w 5740"/>
                <a:gd name="T17" fmla="*/ 827 h 2098"/>
                <a:gd name="T18" fmla="*/ 3863 w 5740"/>
                <a:gd name="T19" fmla="*/ 959 h 2098"/>
                <a:gd name="T20" fmla="*/ 3501 w 5740"/>
                <a:gd name="T21" fmla="*/ 1091 h 2098"/>
                <a:gd name="T22" fmla="*/ 3121 w 5740"/>
                <a:gd name="T23" fmla="*/ 1223 h 2098"/>
                <a:gd name="T24" fmla="*/ 2722 w 5740"/>
                <a:gd name="T25" fmla="*/ 1355 h 2098"/>
                <a:gd name="T26" fmla="*/ 2305 w 5740"/>
                <a:gd name="T27" fmla="*/ 1481 h 2098"/>
                <a:gd name="T28" fmla="*/ 1878 w 5740"/>
                <a:gd name="T29" fmla="*/ 1601 h 2098"/>
                <a:gd name="T30" fmla="*/ 1429 w 5740"/>
                <a:gd name="T31" fmla="*/ 1721 h 2098"/>
                <a:gd name="T32" fmla="*/ 966 w 5740"/>
                <a:gd name="T33" fmla="*/ 1834 h 2098"/>
                <a:gd name="T34" fmla="*/ 490 w 5740"/>
                <a:gd name="T35" fmla="*/ 1948 h 2098"/>
                <a:gd name="T36" fmla="*/ 0 w 5740"/>
                <a:gd name="T37" fmla="*/ 2056 h 2098"/>
                <a:gd name="T38" fmla="*/ 0 w 5740"/>
                <a:gd name="T39" fmla="*/ 2098 h 2098"/>
                <a:gd name="T40" fmla="*/ 483 w 5740"/>
                <a:gd name="T41" fmla="*/ 1990 h 2098"/>
                <a:gd name="T42" fmla="*/ 960 w 5740"/>
                <a:gd name="T43" fmla="*/ 1882 h 2098"/>
                <a:gd name="T44" fmla="*/ 1417 w 5740"/>
                <a:gd name="T45" fmla="*/ 1763 h 2098"/>
                <a:gd name="T46" fmla="*/ 1860 w 5740"/>
                <a:gd name="T47" fmla="*/ 1649 h 2098"/>
                <a:gd name="T48" fmla="*/ 2287 w 5740"/>
                <a:gd name="T49" fmla="*/ 1523 h 2098"/>
                <a:gd name="T50" fmla="*/ 2703 w 5740"/>
                <a:gd name="T51" fmla="*/ 1397 h 2098"/>
                <a:gd name="T52" fmla="*/ 3097 w 5740"/>
                <a:gd name="T53" fmla="*/ 1271 h 2098"/>
                <a:gd name="T54" fmla="*/ 3477 w 5740"/>
                <a:gd name="T55" fmla="*/ 1139 h 2098"/>
                <a:gd name="T56" fmla="*/ 3839 w 5740"/>
                <a:gd name="T57" fmla="*/ 1007 h 2098"/>
                <a:gd name="T58" fmla="*/ 4177 w 5740"/>
                <a:gd name="T59" fmla="*/ 875 h 2098"/>
                <a:gd name="T60" fmla="*/ 4502 w 5740"/>
                <a:gd name="T61" fmla="*/ 737 h 2098"/>
                <a:gd name="T62" fmla="*/ 4804 w 5740"/>
                <a:gd name="T63" fmla="*/ 600 h 2098"/>
                <a:gd name="T64" fmla="*/ 5088 w 5740"/>
                <a:gd name="T65" fmla="*/ 462 h 2098"/>
                <a:gd name="T66" fmla="*/ 5343 w 5740"/>
                <a:gd name="T67" fmla="*/ 324 h 2098"/>
                <a:gd name="T68" fmla="*/ 5582 w 5740"/>
                <a:gd name="T69" fmla="*/ 186 h 2098"/>
                <a:gd name="T70" fmla="*/ 5794 w 5740"/>
                <a:gd name="T71" fmla="*/ 48 h 2098"/>
                <a:gd name="T72" fmla="*/ 5794 w 5740"/>
                <a:gd name="T73" fmla="*/ 0 h 2098"/>
                <a:gd name="T74" fmla="*/ 5794 w 5740"/>
                <a:gd name="T75" fmla="*/ 0 h 2098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</a:gdLst>
              <a:ahLst/>
              <a:cxnLst>
                <a:cxn ang="T76">
                  <a:pos x="T0" y="T1"/>
                </a:cxn>
                <a:cxn ang="T77">
                  <a:pos x="T2" y="T3"/>
                </a:cxn>
                <a:cxn ang="T78">
                  <a:pos x="T4" y="T5"/>
                </a:cxn>
                <a:cxn ang="T79">
                  <a:pos x="T6" y="T7"/>
                </a:cxn>
                <a:cxn ang="T80">
                  <a:pos x="T8" y="T9"/>
                </a:cxn>
                <a:cxn ang="T81">
                  <a:pos x="T10" y="T11"/>
                </a:cxn>
                <a:cxn ang="T82">
                  <a:pos x="T12" y="T13"/>
                </a:cxn>
                <a:cxn ang="T83">
                  <a:pos x="T14" y="T15"/>
                </a:cxn>
                <a:cxn ang="T84">
                  <a:pos x="T16" y="T17"/>
                </a:cxn>
                <a:cxn ang="T85">
                  <a:pos x="T18" y="T19"/>
                </a:cxn>
                <a:cxn ang="T86">
                  <a:pos x="T20" y="T21"/>
                </a:cxn>
                <a:cxn ang="T87">
                  <a:pos x="T22" y="T23"/>
                </a:cxn>
                <a:cxn ang="T88">
                  <a:pos x="T24" y="T25"/>
                </a:cxn>
                <a:cxn ang="T89">
                  <a:pos x="T26" y="T27"/>
                </a:cxn>
                <a:cxn ang="T90">
                  <a:pos x="T28" y="T29"/>
                </a:cxn>
                <a:cxn ang="T91">
                  <a:pos x="T30" y="T31"/>
                </a:cxn>
                <a:cxn ang="T92">
                  <a:pos x="T32" y="T33"/>
                </a:cxn>
                <a:cxn ang="T93">
                  <a:pos x="T34" y="T35"/>
                </a:cxn>
                <a:cxn ang="T94">
                  <a:pos x="T36" y="T37"/>
                </a:cxn>
                <a:cxn ang="T95">
                  <a:pos x="T38" y="T39"/>
                </a:cxn>
                <a:cxn ang="T96">
                  <a:pos x="T40" y="T41"/>
                </a:cxn>
                <a:cxn ang="T97">
                  <a:pos x="T42" y="T43"/>
                </a:cxn>
                <a:cxn ang="T98">
                  <a:pos x="T44" y="T45"/>
                </a:cxn>
                <a:cxn ang="T99">
                  <a:pos x="T46" y="T47"/>
                </a:cxn>
                <a:cxn ang="T100">
                  <a:pos x="T48" y="T49"/>
                </a:cxn>
                <a:cxn ang="T101">
                  <a:pos x="T50" y="T51"/>
                </a:cxn>
                <a:cxn ang="T102">
                  <a:pos x="T52" y="T53"/>
                </a:cxn>
                <a:cxn ang="T103">
                  <a:pos x="T54" y="T55"/>
                </a:cxn>
                <a:cxn ang="T104">
                  <a:pos x="T56" y="T57"/>
                </a:cxn>
                <a:cxn ang="T105">
                  <a:pos x="T58" y="T59"/>
                </a:cxn>
                <a:cxn ang="T106">
                  <a:pos x="T60" y="T61"/>
                </a:cxn>
                <a:cxn ang="T107">
                  <a:pos x="T62" y="T63"/>
                </a:cxn>
                <a:cxn ang="T108">
                  <a:pos x="T64" y="T65"/>
                </a:cxn>
                <a:cxn ang="T109">
                  <a:pos x="T66" y="T67"/>
                </a:cxn>
                <a:cxn ang="T110">
                  <a:pos x="T68" y="T69"/>
                </a:cxn>
                <a:cxn ang="T111">
                  <a:pos x="T70" y="T71"/>
                </a:cxn>
                <a:cxn ang="T112">
                  <a:pos x="T72" y="T73"/>
                </a:cxn>
                <a:cxn ang="T113">
                  <a:pos x="T74" y="T75"/>
                </a:cxn>
              </a:cxnLst>
              <a:rect l="0" t="0" r="r" b="b"/>
              <a:pathLst>
                <a:path w="5740" h="2098">
                  <a:moveTo>
                    <a:pt x="5740" y="0"/>
                  </a:moveTo>
                  <a:lnTo>
                    <a:pt x="5638" y="72"/>
                  </a:lnTo>
                  <a:lnTo>
                    <a:pt x="5537" y="138"/>
                  </a:lnTo>
                  <a:lnTo>
                    <a:pt x="5423" y="210"/>
                  </a:lnTo>
                  <a:lnTo>
                    <a:pt x="5304" y="276"/>
                  </a:lnTo>
                  <a:lnTo>
                    <a:pt x="5052" y="414"/>
                  </a:lnTo>
                  <a:lnTo>
                    <a:pt x="4777" y="552"/>
                  </a:lnTo>
                  <a:lnTo>
                    <a:pt x="4478" y="690"/>
                  </a:lnTo>
                  <a:lnTo>
                    <a:pt x="4162" y="827"/>
                  </a:lnTo>
                  <a:lnTo>
                    <a:pt x="3827" y="959"/>
                  </a:lnTo>
                  <a:lnTo>
                    <a:pt x="3468" y="1091"/>
                  </a:lnTo>
                  <a:lnTo>
                    <a:pt x="3091" y="1223"/>
                  </a:lnTo>
                  <a:lnTo>
                    <a:pt x="2697" y="1355"/>
                  </a:lnTo>
                  <a:lnTo>
                    <a:pt x="2284" y="1481"/>
                  </a:lnTo>
                  <a:lnTo>
                    <a:pt x="1860" y="1601"/>
                  </a:lnTo>
                  <a:lnTo>
                    <a:pt x="1417" y="1721"/>
                  </a:lnTo>
                  <a:lnTo>
                    <a:pt x="957" y="1834"/>
                  </a:lnTo>
                  <a:lnTo>
                    <a:pt x="484" y="1948"/>
                  </a:lnTo>
                  <a:lnTo>
                    <a:pt x="0" y="2056"/>
                  </a:lnTo>
                  <a:lnTo>
                    <a:pt x="0" y="2098"/>
                  </a:lnTo>
                  <a:lnTo>
                    <a:pt x="478" y="1990"/>
                  </a:lnTo>
                  <a:lnTo>
                    <a:pt x="951" y="1882"/>
                  </a:lnTo>
                  <a:lnTo>
                    <a:pt x="1405" y="1763"/>
                  </a:lnTo>
                  <a:lnTo>
                    <a:pt x="1842" y="1649"/>
                  </a:lnTo>
                  <a:lnTo>
                    <a:pt x="2266" y="1523"/>
                  </a:lnTo>
                  <a:lnTo>
                    <a:pt x="2679" y="1397"/>
                  </a:lnTo>
                  <a:lnTo>
                    <a:pt x="3067" y="1271"/>
                  </a:lnTo>
                  <a:lnTo>
                    <a:pt x="3444" y="1139"/>
                  </a:lnTo>
                  <a:lnTo>
                    <a:pt x="3803" y="1007"/>
                  </a:lnTo>
                  <a:lnTo>
                    <a:pt x="4138" y="875"/>
                  </a:lnTo>
                  <a:lnTo>
                    <a:pt x="4460" y="737"/>
                  </a:lnTo>
                  <a:lnTo>
                    <a:pt x="4759" y="600"/>
                  </a:lnTo>
                  <a:lnTo>
                    <a:pt x="5040" y="462"/>
                  </a:lnTo>
                  <a:lnTo>
                    <a:pt x="5292" y="324"/>
                  </a:lnTo>
                  <a:lnTo>
                    <a:pt x="5531" y="186"/>
                  </a:lnTo>
                  <a:lnTo>
                    <a:pt x="5740" y="48"/>
                  </a:lnTo>
                  <a:lnTo>
                    <a:pt x="574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1037" name="Freeform 8"/>
            <p:cNvSpPr>
              <a:spLocks/>
            </p:cNvSpPr>
            <p:nvPr/>
          </p:nvSpPr>
          <p:spPr bwMode="hidden">
            <a:xfrm>
              <a:off x="0" y="102"/>
              <a:ext cx="1961" cy="1265"/>
            </a:xfrm>
            <a:custGeom>
              <a:avLst/>
              <a:gdLst>
                <a:gd name="T0" fmla="*/ 1973 w 1955"/>
                <a:gd name="T1" fmla="*/ 485 h 1265"/>
                <a:gd name="T2" fmla="*/ 1919 w 1955"/>
                <a:gd name="T3" fmla="*/ 390 h 1265"/>
                <a:gd name="T4" fmla="*/ 1785 w 1955"/>
                <a:gd name="T5" fmla="*/ 306 h 1265"/>
                <a:gd name="T6" fmla="*/ 1594 w 1955"/>
                <a:gd name="T7" fmla="*/ 228 h 1265"/>
                <a:gd name="T8" fmla="*/ 1339 w 1955"/>
                <a:gd name="T9" fmla="*/ 162 h 1265"/>
                <a:gd name="T10" fmla="*/ 1019 w 1955"/>
                <a:gd name="T11" fmla="*/ 102 h 1265"/>
                <a:gd name="T12" fmla="*/ 652 w 1955"/>
                <a:gd name="T13" fmla="*/ 54 h 1265"/>
                <a:gd name="T14" fmla="*/ 230 w 1955"/>
                <a:gd name="T15" fmla="*/ 18 h 1265"/>
                <a:gd name="T16" fmla="*/ 0 w 1955"/>
                <a:gd name="T17" fmla="*/ 12 h 1265"/>
                <a:gd name="T18" fmla="*/ 434 w 1955"/>
                <a:gd name="T19" fmla="*/ 48 h 1265"/>
                <a:gd name="T20" fmla="*/ 821 w 1955"/>
                <a:gd name="T21" fmla="*/ 90 h 1265"/>
                <a:gd name="T22" fmla="*/ 1160 w 1955"/>
                <a:gd name="T23" fmla="*/ 144 h 1265"/>
                <a:gd name="T24" fmla="*/ 1435 w 1955"/>
                <a:gd name="T25" fmla="*/ 204 h 1265"/>
                <a:gd name="T26" fmla="*/ 1653 w 1955"/>
                <a:gd name="T27" fmla="*/ 276 h 1265"/>
                <a:gd name="T28" fmla="*/ 1812 w 1955"/>
                <a:gd name="T29" fmla="*/ 360 h 1265"/>
                <a:gd name="T30" fmla="*/ 1901 w 1955"/>
                <a:gd name="T31" fmla="*/ 443 h 1265"/>
                <a:gd name="T32" fmla="*/ 1919 w 1955"/>
                <a:gd name="T33" fmla="*/ 539 h 1265"/>
                <a:gd name="T34" fmla="*/ 1872 w 1955"/>
                <a:gd name="T35" fmla="*/ 629 h 1265"/>
                <a:gd name="T36" fmla="*/ 1761 w 1955"/>
                <a:gd name="T37" fmla="*/ 719 h 1265"/>
                <a:gd name="T38" fmla="*/ 1594 w 1955"/>
                <a:gd name="T39" fmla="*/ 809 h 1265"/>
                <a:gd name="T40" fmla="*/ 1369 w 1955"/>
                <a:gd name="T41" fmla="*/ 899 h 1265"/>
                <a:gd name="T42" fmla="*/ 1097 w 1955"/>
                <a:gd name="T43" fmla="*/ 989 h 1265"/>
                <a:gd name="T44" fmla="*/ 771 w 1955"/>
                <a:gd name="T45" fmla="*/ 1073 h 1265"/>
                <a:gd name="T46" fmla="*/ 410 w 1955"/>
                <a:gd name="T47" fmla="*/ 1157 h 1265"/>
                <a:gd name="T48" fmla="*/ 0 w 1955"/>
                <a:gd name="T49" fmla="*/ 1241 h 1265"/>
                <a:gd name="T50" fmla="*/ 218 w 1955"/>
                <a:gd name="T51" fmla="*/ 1223 h 1265"/>
                <a:gd name="T52" fmla="*/ 616 w 1955"/>
                <a:gd name="T53" fmla="*/ 1139 h 1265"/>
                <a:gd name="T54" fmla="*/ 966 w 1955"/>
                <a:gd name="T55" fmla="*/ 1049 h 1265"/>
                <a:gd name="T56" fmla="*/ 1274 w 1955"/>
                <a:gd name="T57" fmla="*/ 959 h 1265"/>
                <a:gd name="T58" fmla="*/ 1528 w 1955"/>
                <a:gd name="T59" fmla="*/ 863 h 1265"/>
                <a:gd name="T60" fmla="*/ 1731 w 1955"/>
                <a:gd name="T61" fmla="*/ 767 h 1265"/>
                <a:gd name="T62" fmla="*/ 1878 w 1955"/>
                <a:gd name="T63" fmla="*/ 677 h 1265"/>
                <a:gd name="T64" fmla="*/ 1955 w 1955"/>
                <a:gd name="T65" fmla="*/ 581 h 1265"/>
                <a:gd name="T66" fmla="*/ 1973 w 1955"/>
                <a:gd name="T67" fmla="*/ 533 h 1265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0" t="0" r="r" b="b"/>
              <a:pathLst>
                <a:path w="1955" h="1265">
                  <a:moveTo>
                    <a:pt x="1955" y="533"/>
                  </a:moveTo>
                  <a:lnTo>
                    <a:pt x="1955" y="485"/>
                  </a:lnTo>
                  <a:lnTo>
                    <a:pt x="1937" y="438"/>
                  </a:lnTo>
                  <a:lnTo>
                    <a:pt x="1901" y="390"/>
                  </a:lnTo>
                  <a:lnTo>
                    <a:pt x="1842" y="348"/>
                  </a:lnTo>
                  <a:lnTo>
                    <a:pt x="1770" y="306"/>
                  </a:lnTo>
                  <a:lnTo>
                    <a:pt x="1686" y="270"/>
                  </a:lnTo>
                  <a:lnTo>
                    <a:pt x="1579" y="228"/>
                  </a:lnTo>
                  <a:lnTo>
                    <a:pt x="1459" y="198"/>
                  </a:lnTo>
                  <a:lnTo>
                    <a:pt x="1327" y="162"/>
                  </a:lnTo>
                  <a:lnTo>
                    <a:pt x="1178" y="132"/>
                  </a:lnTo>
                  <a:lnTo>
                    <a:pt x="1010" y="102"/>
                  </a:lnTo>
                  <a:lnTo>
                    <a:pt x="837" y="78"/>
                  </a:lnTo>
                  <a:lnTo>
                    <a:pt x="646" y="54"/>
                  </a:lnTo>
                  <a:lnTo>
                    <a:pt x="442" y="36"/>
                  </a:lnTo>
                  <a:lnTo>
                    <a:pt x="227" y="18"/>
                  </a:lnTo>
                  <a:lnTo>
                    <a:pt x="0" y="0"/>
                  </a:lnTo>
                  <a:lnTo>
                    <a:pt x="0" y="12"/>
                  </a:lnTo>
                  <a:lnTo>
                    <a:pt x="221" y="30"/>
                  </a:lnTo>
                  <a:lnTo>
                    <a:pt x="431" y="48"/>
                  </a:lnTo>
                  <a:lnTo>
                    <a:pt x="628" y="66"/>
                  </a:lnTo>
                  <a:lnTo>
                    <a:pt x="813" y="90"/>
                  </a:lnTo>
                  <a:lnTo>
                    <a:pt x="987" y="114"/>
                  </a:lnTo>
                  <a:lnTo>
                    <a:pt x="1148" y="144"/>
                  </a:lnTo>
                  <a:lnTo>
                    <a:pt x="1292" y="174"/>
                  </a:lnTo>
                  <a:lnTo>
                    <a:pt x="1423" y="204"/>
                  </a:lnTo>
                  <a:lnTo>
                    <a:pt x="1537" y="240"/>
                  </a:lnTo>
                  <a:lnTo>
                    <a:pt x="1638" y="276"/>
                  </a:lnTo>
                  <a:lnTo>
                    <a:pt x="1728" y="318"/>
                  </a:lnTo>
                  <a:lnTo>
                    <a:pt x="1794" y="360"/>
                  </a:lnTo>
                  <a:lnTo>
                    <a:pt x="1848" y="402"/>
                  </a:lnTo>
                  <a:lnTo>
                    <a:pt x="1883" y="443"/>
                  </a:lnTo>
                  <a:lnTo>
                    <a:pt x="1901" y="491"/>
                  </a:lnTo>
                  <a:lnTo>
                    <a:pt x="1901" y="539"/>
                  </a:lnTo>
                  <a:lnTo>
                    <a:pt x="1883" y="587"/>
                  </a:lnTo>
                  <a:lnTo>
                    <a:pt x="1854" y="629"/>
                  </a:lnTo>
                  <a:lnTo>
                    <a:pt x="1806" y="677"/>
                  </a:lnTo>
                  <a:lnTo>
                    <a:pt x="1746" y="719"/>
                  </a:lnTo>
                  <a:lnTo>
                    <a:pt x="1668" y="767"/>
                  </a:lnTo>
                  <a:lnTo>
                    <a:pt x="1579" y="809"/>
                  </a:lnTo>
                  <a:lnTo>
                    <a:pt x="1471" y="857"/>
                  </a:lnTo>
                  <a:lnTo>
                    <a:pt x="1357" y="899"/>
                  </a:lnTo>
                  <a:lnTo>
                    <a:pt x="1226" y="941"/>
                  </a:lnTo>
                  <a:lnTo>
                    <a:pt x="1088" y="989"/>
                  </a:lnTo>
                  <a:lnTo>
                    <a:pt x="933" y="1031"/>
                  </a:lnTo>
                  <a:lnTo>
                    <a:pt x="765" y="1073"/>
                  </a:lnTo>
                  <a:lnTo>
                    <a:pt x="592" y="1115"/>
                  </a:lnTo>
                  <a:lnTo>
                    <a:pt x="407" y="1157"/>
                  </a:lnTo>
                  <a:lnTo>
                    <a:pt x="209" y="1199"/>
                  </a:lnTo>
                  <a:lnTo>
                    <a:pt x="0" y="1241"/>
                  </a:lnTo>
                  <a:lnTo>
                    <a:pt x="0" y="1265"/>
                  </a:lnTo>
                  <a:lnTo>
                    <a:pt x="215" y="1223"/>
                  </a:lnTo>
                  <a:lnTo>
                    <a:pt x="413" y="1181"/>
                  </a:lnTo>
                  <a:lnTo>
                    <a:pt x="610" y="1139"/>
                  </a:lnTo>
                  <a:lnTo>
                    <a:pt x="789" y="1091"/>
                  </a:lnTo>
                  <a:lnTo>
                    <a:pt x="957" y="1049"/>
                  </a:lnTo>
                  <a:lnTo>
                    <a:pt x="1118" y="1001"/>
                  </a:lnTo>
                  <a:lnTo>
                    <a:pt x="1262" y="959"/>
                  </a:lnTo>
                  <a:lnTo>
                    <a:pt x="1393" y="911"/>
                  </a:lnTo>
                  <a:lnTo>
                    <a:pt x="1513" y="863"/>
                  </a:lnTo>
                  <a:lnTo>
                    <a:pt x="1620" y="815"/>
                  </a:lnTo>
                  <a:lnTo>
                    <a:pt x="1716" y="767"/>
                  </a:lnTo>
                  <a:lnTo>
                    <a:pt x="1794" y="725"/>
                  </a:lnTo>
                  <a:lnTo>
                    <a:pt x="1860" y="677"/>
                  </a:lnTo>
                  <a:lnTo>
                    <a:pt x="1907" y="629"/>
                  </a:lnTo>
                  <a:lnTo>
                    <a:pt x="1937" y="581"/>
                  </a:lnTo>
                  <a:lnTo>
                    <a:pt x="1955" y="533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1038" name="Freeform 9"/>
            <p:cNvSpPr>
              <a:spLocks/>
            </p:cNvSpPr>
            <p:nvPr/>
          </p:nvSpPr>
          <p:spPr bwMode="hidden">
            <a:xfrm>
              <a:off x="0" y="0"/>
              <a:ext cx="4709" cy="2901"/>
            </a:xfrm>
            <a:custGeom>
              <a:avLst/>
              <a:gdLst>
                <a:gd name="T0" fmla="*/ 4739 w 4694"/>
                <a:gd name="T1" fmla="*/ 797 h 2901"/>
                <a:gd name="T2" fmla="*/ 4709 w 4694"/>
                <a:gd name="T3" fmla="*/ 665 h 2901"/>
                <a:gd name="T4" fmla="*/ 4631 w 4694"/>
                <a:gd name="T5" fmla="*/ 540 h 2901"/>
                <a:gd name="T6" fmla="*/ 4508 w 4694"/>
                <a:gd name="T7" fmla="*/ 426 h 2901"/>
                <a:gd name="T8" fmla="*/ 4341 w 4694"/>
                <a:gd name="T9" fmla="*/ 312 h 2901"/>
                <a:gd name="T10" fmla="*/ 4123 w 4694"/>
                <a:gd name="T11" fmla="*/ 216 h 2901"/>
                <a:gd name="T12" fmla="*/ 3869 w 4694"/>
                <a:gd name="T13" fmla="*/ 120 h 2901"/>
                <a:gd name="T14" fmla="*/ 3573 w 4694"/>
                <a:gd name="T15" fmla="*/ 36 h 2901"/>
                <a:gd name="T16" fmla="*/ 3235 w 4694"/>
                <a:gd name="T17" fmla="*/ 0 h 2901"/>
                <a:gd name="T18" fmla="*/ 3573 w 4694"/>
                <a:gd name="T19" fmla="*/ 78 h 2901"/>
                <a:gd name="T20" fmla="*/ 3869 w 4694"/>
                <a:gd name="T21" fmla="*/ 162 h 2901"/>
                <a:gd name="T22" fmla="*/ 4123 w 4694"/>
                <a:gd name="T23" fmla="*/ 258 h 2901"/>
                <a:gd name="T24" fmla="*/ 4329 w 4694"/>
                <a:gd name="T25" fmla="*/ 366 h 2901"/>
                <a:gd name="T26" fmla="*/ 4485 w 4694"/>
                <a:gd name="T27" fmla="*/ 480 h 2901"/>
                <a:gd name="T28" fmla="*/ 4595 w 4694"/>
                <a:gd name="T29" fmla="*/ 605 h 2901"/>
                <a:gd name="T30" fmla="*/ 4655 w 4694"/>
                <a:gd name="T31" fmla="*/ 737 h 2901"/>
                <a:gd name="T32" fmla="*/ 4655 w 4694"/>
                <a:gd name="T33" fmla="*/ 875 h 2901"/>
                <a:gd name="T34" fmla="*/ 4613 w 4694"/>
                <a:gd name="T35" fmla="*/ 1001 h 2901"/>
                <a:gd name="T36" fmla="*/ 4532 w 4694"/>
                <a:gd name="T37" fmla="*/ 1127 h 2901"/>
                <a:gd name="T38" fmla="*/ 4413 w 4694"/>
                <a:gd name="T39" fmla="*/ 1259 h 2901"/>
                <a:gd name="T40" fmla="*/ 4256 w 4694"/>
                <a:gd name="T41" fmla="*/ 1385 h 2901"/>
                <a:gd name="T42" fmla="*/ 4063 w 4694"/>
                <a:gd name="T43" fmla="*/ 1517 h 2901"/>
                <a:gd name="T44" fmla="*/ 3839 w 4694"/>
                <a:gd name="T45" fmla="*/ 1648 h 2901"/>
                <a:gd name="T46" fmla="*/ 3579 w 4694"/>
                <a:gd name="T47" fmla="*/ 1774 h 2901"/>
                <a:gd name="T48" fmla="*/ 3289 w 4694"/>
                <a:gd name="T49" fmla="*/ 1906 h 2901"/>
                <a:gd name="T50" fmla="*/ 2969 w 4694"/>
                <a:gd name="T51" fmla="*/ 2032 h 2901"/>
                <a:gd name="T52" fmla="*/ 2619 w 4694"/>
                <a:gd name="T53" fmla="*/ 2164 h 2901"/>
                <a:gd name="T54" fmla="*/ 2245 w 4694"/>
                <a:gd name="T55" fmla="*/ 2284 h 2901"/>
                <a:gd name="T56" fmla="*/ 1842 w 4694"/>
                <a:gd name="T57" fmla="*/ 2410 h 2901"/>
                <a:gd name="T58" fmla="*/ 1411 w 4694"/>
                <a:gd name="T59" fmla="*/ 2530 h 2901"/>
                <a:gd name="T60" fmla="*/ 490 w 4694"/>
                <a:gd name="T61" fmla="*/ 2757 h 2901"/>
                <a:gd name="T62" fmla="*/ 0 w 4694"/>
                <a:gd name="T63" fmla="*/ 2901 h 2901"/>
                <a:gd name="T64" fmla="*/ 978 w 4694"/>
                <a:gd name="T65" fmla="*/ 2674 h 2901"/>
                <a:gd name="T66" fmla="*/ 1653 w 4694"/>
                <a:gd name="T67" fmla="*/ 2494 h 2901"/>
                <a:gd name="T68" fmla="*/ 2078 w 4694"/>
                <a:gd name="T69" fmla="*/ 2374 h 2901"/>
                <a:gd name="T70" fmla="*/ 2475 w 4694"/>
                <a:gd name="T71" fmla="*/ 2248 h 2901"/>
                <a:gd name="T72" fmla="*/ 2843 w 4694"/>
                <a:gd name="T73" fmla="*/ 2116 h 2901"/>
                <a:gd name="T74" fmla="*/ 3181 w 4694"/>
                <a:gd name="T75" fmla="*/ 1984 h 2901"/>
                <a:gd name="T76" fmla="*/ 3495 w 4694"/>
                <a:gd name="T77" fmla="*/ 1858 h 2901"/>
                <a:gd name="T78" fmla="*/ 3773 w 4694"/>
                <a:gd name="T79" fmla="*/ 1720 h 2901"/>
                <a:gd name="T80" fmla="*/ 4021 w 4694"/>
                <a:gd name="T81" fmla="*/ 1589 h 2901"/>
                <a:gd name="T82" fmla="*/ 4230 w 4694"/>
                <a:gd name="T83" fmla="*/ 1457 h 2901"/>
                <a:gd name="T84" fmla="*/ 4413 w 4694"/>
                <a:gd name="T85" fmla="*/ 1325 h 2901"/>
                <a:gd name="T86" fmla="*/ 4550 w 4694"/>
                <a:gd name="T87" fmla="*/ 1193 h 2901"/>
                <a:gd name="T88" fmla="*/ 4655 w 4694"/>
                <a:gd name="T89" fmla="*/ 1061 h 2901"/>
                <a:gd name="T90" fmla="*/ 4715 w 4694"/>
                <a:gd name="T91" fmla="*/ 935 h 2901"/>
                <a:gd name="T92" fmla="*/ 4733 w 4694"/>
                <a:gd name="T93" fmla="*/ 869 h 2901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</a:gdLst>
              <a:ahLst/>
              <a:cxnLst>
                <a:cxn ang="T94">
                  <a:pos x="T0" y="T1"/>
                </a:cxn>
                <a:cxn ang="T95">
                  <a:pos x="T2" y="T3"/>
                </a:cxn>
                <a:cxn ang="T96">
                  <a:pos x="T4" y="T5"/>
                </a:cxn>
                <a:cxn ang="T97">
                  <a:pos x="T6" y="T7"/>
                </a:cxn>
                <a:cxn ang="T98">
                  <a:pos x="T8" y="T9"/>
                </a:cxn>
                <a:cxn ang="T99">
                  <a:pos x="T10" y="T11"/>
                </a:cxn>
                <a:cxn ang="T100">
                  <a:pos x="T12" y="T13"/>
                </a:cxn>
                <a:cxn ang="T101">
                  <a:pos x="T14" y="T15"/>
                </a:cxn>
                <a:cxn ang="T102">
                  <a:pos x="T16" y="T17"/>
                </a:cxn>
                <a:cxn ang="T103">
                  <a:pos x="T18" y="T19"/>
                </a:cxn>
                <a:cxn ang="T104">
                  <a:pos x="T20" y="T21"/>
                </a:cxn>
                <a:cxn ang="T105">
                  <a:pos x="T22" y="T23"/>
                </a:cxn>
                <a:cxn ang="T106">
                  <a:pos x="T24" y="T25"/>
                </a:cxn>
                <a:cxn ang="T107">
                  <a:pos x="T26" y="T27"/>
                </a:cxn>
                <a:cxn ang="T108">
                  <a:pos x="T28" y="T29"/>
                </a:cxn>
                <a:cxn ang="T109">
                  <a:pos x="T30" y="T31"/>
                </a:cxn>
                <a:cxn ang="T110">
                  <a:pos x="T32" y="T33"/>
                </a:cxn>
                <a:cxn ang="T111">
                  <a:pos x="T34" y="T35"/>
                </a:cxn>
                <a:cxn ang="T112">
                  <a:pos x="T36" y="T37"/>
                </a:cxn>
                <a:cxn ang="T113">
                  <a:pos x="T38" y="T39"/>
                </a:cxn>
                <a:cxn ang="T114">
                  <a:pos x="T40" y="T41"/>
                </a:cxn>
                <a:cxn ang="T115">
                  <a:pos x="T42" y="T43"/>
                </a:cxn>
                <a:cxn ang="T116">
                  <a:pos x="T44" y="T45"/>
                </a:cxn>
                <a:cxn ang="T117">
                  <a:pos x="T46" y="T47"/>
                </a:cxn>
                <a:cxn ang="T118">
                  <a:pos x="T48" y="T49"/>
                </a:cxn>
                <a:cxn ang="T119">
                  <a:pos x="T50" y="T51"/>
                </a:cxn>
                <a:cxn ang="T120">
                  <a:pos x="T52" y="T53"/>
                </a:cxn>
                <a:cxn ang="T121">
                  <a:pos x="T54" y="T55"/>
                </a:cxn>
                <a:cxn ang="T122">
                  <a:pos x="T56" y="T57"/>
                </a:cxn>
                <a:cxn ang="T123">
                  <a:pos x="T58" y="T59"/>
                </a:cxn>
                <a:cxn ang="T124">
                  <a:pos x="T60" y="T61"/>
                </a:cxn>
                <a:cxn ang="T125">
                  <a:pos x="T62" y="T63"/>
                </a:cxn>
                <a:cxn ang="T126">
                  <a:pos x="T64" y="T65"/>
                </a:cxn>
                <a:cxn ang="T127">
                  <a:pos x="T66" y="T67"/>
                </a:cxn>
                <a:cxn ang="T128">
                  <a:pos x="T68" y="T69"/>
                </a:cxn>
                <a:cxn ang="T129">
                  <a:pos x="T70" y="T71"/>
                </a:cxn>
                <a:cxn ang="T130">
                  <a:pos x="T72" y="T73"/>
                </a:cxn>
                <a:cxn ang="T131">
                  <a:pos x="T74" y="T75"/>
                </a:cxn>
                <a:cxn ang="T132">
                  <a:pos x="T76" y="T77"/>
                </a:cxn>
                <a:cxn ang="T133">
                  <a:pos x="T78" y="T79"/>
                </a:cxn>
                <a:cxn ang="T134">
                  <a:pos x="T80" y="T81"/>
                </a:cxn>
                <a:cxn ang="T135">
                  <a:pos x="T82" y="T83"/>
                </a:cxn>
                <a:cxn ang="T136">
                  <a:pos x="T84" y="T85"/>
                </a:cxn>
                <a:cxn ang="T137">
                  <a:pos x="T86" y="T87"/>
                </a:cxn>
                <a:cxn ang="T138">
                  <a:pos x="T88" y="T89"/>
                </a:cxn>
                <a:cxn ang="T139">
                  <a:pos x="T90" y="T91"/>
                </a:cxn>
                <a:cxn ang="T140">
                  <a:pos x="T92" y="T93"/>
                </a:cxn>
              </a:cxnLst>
              <a:rect l="0" t="0" r="r" b="b"/>
              <a:pathLst>
                <a:path w="4694" h="2901">
                  <a:moveTo>
                    <a:pt x="4688" y="869"/>
                  </a:moveTo>
                  <a:lnTo>
                    <a:pt x="4694" y="797"/>
                  </a:lnTo>
                  <a:lnTo>
                    <a:pt x="4688" y="731"/>
                  </a:lnTo>
                  <a:lnTo>
                    <a:pt x="4664" y="665"/>
                  </a:lnTo>
                  <a:lnTo>
                    <a:pt x="4634" y="599"/>
                  </a:lnTo>
                  <a:lnTo>
                    <a:pt x="4586" y="540"/>
                  </a:lnTo>
                  <a:lnTo>
                    <a:pt x="4532" y="480"/>
                  </a:lnTo>
                  <a:lnTo>
                    <a:pt x="4466" y="426"/>
                  </a:lnTo>
                  <a:lnTo>
                    <a:pt x="4389" y="366"/>
                  </a:lnTo>
                  <a:lnTo>
                    <a:pt x="4299" y="312"/>
                  </a:lnTo>
                  <a:lnTo>
                    <a:pt x="4197" y="264"/>
                  </a:lnTo>
                  <a:lnTo>
                    <a:pt x="4084" y="216"/>
                  </a:lnTo>
                  <a:lnTo>
                    <a:pt x="3964" y="168"/>
                  </a:lnTo>
                  <a:lnTo>
                    <a:pt x="3833" y="120"/>
                  </a:lnTo>
                  <a:lnTo>
                    <a:pt x="3689" y="78"/>
                  </a:lnTo>
                  <a:lnTo>
                    <a:pt x="3540" y="36"/>
                  </a:lnTo>
                  <a:lnTo>
                    <a:pt x="3378" y="0"/>
                  </a:lnTo>
                  <a:lnTo>
                    <a:pt x="3205" y="0"/>
                  </a:lnTo>
                  <a:lnTo>
                    <a:pt x="3378" y="36"/>
                  </a:lnTo>
                  <a:lnTo>
                    <a:pt x="3540" y="78"/>
                  </a:lnTo>
                  <a:lnTo>
                    <a:pt x="3689" y="120"/>
                  </a:lnTo>
                  <a:lnTo>
                    <a:pt x="3833" y="162"/>
                  </a:lnTo>
                  <a:lnTo>
                    <a:pt x="3964" y="210"/>
                  </a:lnTo>
                  <a:lnTo>
                    <a:pt x="4084" y="258"/>
                  </a:lnTo>
                  <a:lnTo>
                    <a:pt x="4191" y="312"/>
                  </a:lnTo>
                  <a:lnTo>
                    <a:pt x="4287" y="366"/>
                  </a:lnTo>
                  <a:lnTo>
                    <a:pt x="4371" y="420"/>
                  </a:lnTo>
                  <a:lnTo>
                    <a:pt x="4443" y="480"/>
                  </a:lnTo>
                  <a:lnTo>
                    <a:pt x="4502" y="540"/>
                  </a:lnTo>
                  <a:lnTo>
                    <a:pt x="4550" y="605"/>
                  </a:lnTo>
                  <a:lnTo>
                    <a:pt x="4586" y="671"/>
                  </a:lnTo>
                  <a:lnTo>
                    <a:pt x="4610" y="737"/>
                  </a:lnTo>
                  <a:lnTo>
                    <a:pt x="4616" y="803"/>
                  </a:lnTo>
                  <a:lnTo>
                    <a:pt x="4610" y="875"/>
                  </a:lnTo>
                  <a:lnTo>
                    <a:pt x="4592" y="935"/>
                  </a:lnTo>
                  <a:lnTo>
                    <a:pt x="4568" y="1001"/>
                  </a:lnTo>
                  <a:lnTo>
                    <a:pt x="4532" y="1067"/>
                  </a:lnTo>
                  <a:lnTo>
                    <a:pt x="4490" y="1127"/>
                  </a:lnTo>
                  <a:lnTo>
                    <a:pt x="4437" y="1193"/>
                  </a:lnTo>
                  <a:lnTo>
                    <a:pt x="4371" y="1259"/>
                  </a:lnTo>
                  <a:lnTo>
                    <a:pt x="4299" y="1325"/>
                  </a:lnTo>
                  <a:lnTo>
                    <a:pt x="4215" y="1385"/>
                  </a:lnTo>
                  <a:lnTo>
                    <a:pt x="4126" y="1451"/>
                  </a:lnTo>
                  <a:lnTo>
                    <a:pt x="4024" y="1517"/>
                  </a:lnTo>
                  <a:lnTo>
                    <a:pt x="3916" y="1583"/>
                  </a:lnTo>
                  <a:lnTo>
                    <a:pt x="3803" y="1648"/>
                  </a:lnTo>
                  <a:lnTo>
                    <a:pt x="3677" y="1714"/>
                  </a:lnTo>
                  <a:lnTo>
                    <a:pt x="3546" y="1774"/>
                  </a:lnTo>
                  <a:lnTo>
                    <a:pt x="3408" y="1840"/>
                  </a:lnTo>
                  <a:lnTo>
                    <a:pt x="3259" y="1906"/>
                  </a:lnTo>
                  <a:lnTo>
                    <a:pt x="3103" y="1972"/>
                  </a:lnTo>
                  <a:lnTo>
                    <a:pt x="2942" y="2032"/>
                  </a:lnTo>
                  <a:lnTo>
                    <a:pt x="2768" y="2098"/>
                  </a:lnTo>
                  <a:lnTo>
                    <a:pt x="2595" y="2164"/>
                  </a:lnTo>
                  <a:lnTo>
                    <a:pt x="2410" y="2224"/>
                  </a:lnTo>
                  <a:lnTo>
                    <a:pt x="2224" y="2284"/>
                  </a:lnTo>
                  <a:lnTo>
                    <a:pt x="2027" y="2350"/>
                  </a:lnTo>
                  <a:lnTo>
                    <a:pt x="1824" y="2410"/>
                  </a:lnTo>
                  <a:lnTo>
                    <a:pt x="1614" y="2470"/>
                  </a:lnTo>
                  <a:lnTo>
                    <a:pt x="1399" y="2530"/>
                  </a:lnTo>
                  <a:lnTo>
                    <a:pt x="957" y="2644"/>
                  </a:lnTo>
                  <a:lnTo>
                    <a:pt x="484" y="2757"/>
                  </a:lnTo>
                  <a:lnTo>
                    <a:pt x="0" y="2865"/>
                  </a:lnTo>
                  <a:lnTo>
                    <a:pt x="0" y="2901"/>
                  </a:lnTo>
                  <a:lnTo>
                    <a:pt x="496" y="2787"/>
                  </a:lnTo>
                  <a:lnTo>
                    <a:pt x="969" y="2674"/>
                  </a:lnTo>
                  <a:lnTo>
                    <a:pt x="1423" y="2554"/>
                  </a:lnTo>
                  <a:lnTo>
                    <a:pt x="1638" y="2494"/>
                  </a:lnTo>
                  <a:lnTo>
                    <a:pt x="1854" y="2434"/>
                  </a:lnTo>
                  <a:lnTo>
                    <a:pt x="2057" y="2374"/>
                  </a:lnTo>
                  <a:lnTo>
                    <a:pt x="2254" y="2308"/>
                  </a:lnTo>
                  <a:lnTo>
                    <a:pt x="2451" y="2248"/>
                  </a:lnTo>
                  <a:lnTo>
                    <a:pt x="2637" y="2182"/>
                  </a:lnTo>
                  <a:lnTo>
                    <a:pt x="2816" y="2116"/>
                  </a:lnTo>
                  <a:lnTo>
                    <a:pt x="2990" y="2050"/>
                  </a:lnTo>
                  <a:lnTo>
                    <a:pt x="3151" y="1984"/>
                  </a:lnTo>
                  <a:lnTo>
                    <a:pt x="3312" y="1924"/>
                  </a:lnTo>
                  <a:lnTo>
                    <a:pt x="3462" y="1858"/>
                  </a:lnTo>
                  <a:lnTo>
                    <a:pt x="3605" y="1792"/>
                  </a:lnTo>
                  <a:lnTo>
                    <a:pt x="3737" y="1720"/>
                  </a:lnTo>
                  <a:lnTo>
                    <a:pt x="3863" y="1654"/>
                  </a:lnTo>
                  <a:lnTo>
                    <a:pt x="3982" y="1589"/>
                  </a:lnTo>
                  <a:lnTo>
                    <a:pt x="4090" y="1523"/>
                  </a:lnTo>
                  <a:lnTo>
                    <a:pt x="4191" y="1457"/>
                  </a:lnTo>
                  <a:lnTo>
                    <a:pt x="4287" y="1391"/>
                  </a:lnTo>
                  <a:lnTo>
                    <a:pt x="4371" y="1325"/>
                  </a:lnTo>
                  <a:lnTo>
                    <a:pt x="4443" y="1259"/>
                  </a:lnTo>
                  <a:lnTo>
                    <a:pt x="4508" y="1193"/>
                  </a:lnTo>
                  <a:lnTo>
                    <a:pt x="4562" y="1127"/>
                  </a:lnTo>
                  <a:lnTo>
                    <a:pt x="4610" y="1061"/>
                  </a:lnTo>
                  <a:lnTo>
                    <a:pt x="4646" y="995"/>
                  </a:lnTo>
                  <a:lnTo>
                    <a:pt x="4670" y="935"/>
                  </a:lnTo>
                  <a:lnTo>
                    <a:pt x="4688" y="869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1039" name="Freeform 10"/>
            <p:cNvSpPr>
              <a:spLocks/>
            </p:cNvSpPr>
            <p:nvPr/>
          </p:nvSpPr>
          <p:spPr bwMode="hidden">
            <a:xfrm>
              <a:off x="0" y="0"/>
              <a:ext cx="3773" cy="2356"/>
            </a:xfrm>
            <a:custGeom>
              <a:avLst/>
              <a:gdLst>
                <a:gd name="T0" fmla="*/ 3797 w 3761"/>
                <a:gd name="T1" fmla="*/ 719 h 2356"/>
                <a:gd name="T2" fmla="*/ 3767 w 3761"/>
                <a:gd name="T3" fmla="*/ 599 h 2356"/>
                <a:gd name="T4" fmla="*/ 3689 w 3761"/>
                <a:gd name="T5" fmla="*/ 486 h 2356"/>
                <a:gd name="T6" fmla="*/ 3555 w 3761"/>
                <a:gd name="T7" fmla="*/ 378 h 2356"/>
                <a:gd name="T8" fmla="*/ 3381 w 3761"/>
                <a:gd name="T9" fmla="*/ 282 h 2356"/>
                <a:gd name="T10" fmla="*/ 3157 w 3761"/>
                <a:gd name="T11" fmla="*/ 192 h 2356"/>
                <a:gd name="T12" fmla="*/ 2891 w 3761"/>
                <a:gd name="T13" fmla="*/ 108 h 2356"/>
                <a:gd name="T14" fmla="*/ 2583 w 3761"/>
                <a:gd name="T15" fmla="*/ 36 h 2356"/>
                <a:gd name="T16" fmla="*/ 2251 w 3761"/>
                <a:gd name="T17" fmla="*/ 0 h 2356"/>
                <a:gd name="T18" fmla="*/ 2601 w 3761"/>
                <a:gd name="T19" fmla="*/ 72 h 2356"/>
                <a:gd name="T20" fmla="*/ 2903 w 3761"/>
                <a:gd name="T21" fmla="*/ 150 h 2356"/>
                <a:gd name="T22" fmla="*/ 3169 w 3761"/>
                <a:gd name="T23" fmla="*/ 234 h 2356"/>
                <a:gd name="T24" fmla="*/ 3381 w 3761"/>
                <a:gd name="T25" fmla="*/ 330 h 2356"/>
                <a:gd name="T26" fmla="*/ 3549 w 3761"/>
                <a:gd name="T27" fmla="*/ 432 h 2356"/>
                <a:gd name="T28" fmla="*/ 3659 w 3761"/>
                <a:gd name="T29" fmla="*/ 545 h 2356"/>
                <a:gd name="T30" fmla="*/ 3719 w 3761"/>
                <a:gd name="T31" fmla="*/ 665 h 2356"/>
                <a:gd name="T32" fmla="*/ 3725 w 3761"/>
                <a:gd name="T33" fmla="*/ 791 h 2356"/>
                <a:gd name="T34" fmla="*/ 3689 w 3761"/>
                <a:gd name="T35" fmla="*/ 887 h 2356"/>
                <a:gd name="T36" fmla="*/ 3627 w 3761"/>
                <a:gd name="T37" fmla="*/ 989 h 2356"/>
                <a:gd name="T38" fmla="*/ 3531 w 3761"/>
                <a:gd name="T39" fmla="*/ 1091 h 2356"/>
                <a:gd name="T40" fmla="*/ 3405 w 3761"/>
                <a:gd name="T41" fmla="*/ 1187 h 2356"/>
                <a:gd name="T42" fmla="*/ 3253 w 3761"/>
                <a:gd name="T43" fmla="*/ 1289 h 2356"/>
                <a:gd name="T44" fmla="*/ 3073 w 3761"/>
                <a:gd name="T45" fmla="*/ 1391 h 2356"/>
                <a:gd name="T46" fmla="*/ 2861 w 3761"/>
                <a:gd name="T47" fmla="*/ 1493 h 2356"/>
                <a:gd name="T48" fmla="*/ 2631 w 3761"/>
                <a:gd name="T49" fmla="*/ 1589 h 2356"/>
                <a:gd name="T50" fmla="*/ 2096 w 3761"/>
                <a:gd name="T51" fmla="*/ 1786 h 2356"/>
                <a:gd name="T52" fmla="*/ 1474 w 3761"/>
                <a:gd name="T53" fmla="*/ 1972 h 2356"/>
                <a:gd name="T54" fmla="*/ 771 w 3761"/>
                <a:gd name="T55" fmla="*/ 2158 h 2356"/>
                <a:gd name="T56" fmla="*/ 0 w 3761"/>
                <a:gd name="T57" fmla="*/ 2326 h 2356"/>
                <a:gd name="T58" fmla="*/ 404 w 3761"/>
                <a:gd name="T59" fmla="*/ 2272 h 2356"/>
                <a:gd name="T60" fmla="*/ 1154 w 3761"/>
                <a:gd name="T61" fmla="*/ 2092 h 2356"/>
                <a:gd name="T62" fmla="*/ 1830 w 3761"/>
                <a:gd name="T63" fmla="*/ 1900 h 2356"/>
                <a:gd name="T64" fmla="*/ 2416 w 3761"/>
                <a:gd name="T65" fmla="*/ 1702 h 2356"/>
                <a:gd name="T66" fmla="*/ 2674 w 3761"/>
                <a:gd name="T67" fmla="*/ 1607 h 2356"/>
                <a:gd name="T68" fmla="*/ 2909 w 3761"/>
                <a:gd name="T69" fmla="*/ 1505 h 2356"/>
                <a:gd name="T70" fmla="*/ 3121 w 3761"/>
                <a:gd name="T71" fmla="*/ 1403 h 2356"/>
                <a:gd name="T72" fmla="*/ 3308 w 3761"/>
                <a:gd name="T73" fmla="*/ 1301 h 2356"/>
                <a:gd name="T74" fmla="*/ 3465 w 3761"/>
                <a:gd name="T75" fmla="*/ 1193 h 2356"/>
                <a:gd name="T76" fmla="*/ 3591 w 3761"/>
                <a:gd name="T77" fmla="*/ 1091 h 2356"/>
                <a:gd name="T78" fmla="*/ 3689 w 3761"/>
                <a:gd name="T79" fmla="*/ 989 h 2356"/>
                <a:gd name="T80" fmla="*/ 3755 w 3761"/>
                <a:gd name="T81" fmla="*/ 887 h 2356"/>
                <a:gd name="T82" fmla="*/ 3791 w 3761"/>
                <a:gd name="T83" fmla="*/ 785 h 235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0" t="0" r="r" b="b"/>
              <a:pathLst>
                <a:path w="3761" h="2356">
                  <a:moveTo>
                    <a:pt x="3755" y="785"/>
                  </a:moveTo>
                  <a:lnTo>
                    <a:pt x="3761" y="719"/>
                  </a:lnTo>
                  <a:lnTo>
                    <a:pt x="3755" y="659"/>
                  </a:lnTo>
                  <a:lnTo>
                    <a:pt x="3731" y="599"/>
                  </a:lnTo>
                  <a:lnTo>
                    <a:pt x="3701" y="545"/>
                  </a:lnTo>
                  <a:lnTo>
                    <a:pt x="3653" y="486"/>
                  </a:lnTo>
                  <a:lnTo>
                    <a:pt x="3593" y="432"/>
                  </a:lnTo>
                  <a:lnTo>
                    <a:pt x="3522" y="378"/>
                  </a:lnTo>
                  <a:lnTo>
                    <a:pt x="3444" y="330"/>
                  </a:lnTo>
                  <a:lnTo>
                    <a:pt x="3348" y="282"/>
                  </a:lnTo>
                  <a:lnTo>
                    <a:pt x="3241" y="234"/>
                  </a:lnTo>
                  <a:lnTo>
                    <a:pt x="3127" y="192"/>
                  </a:lnTo>
                  <a:lnTo>
                    <a:pt x="3002" y="150"/>
                  </a:lnTo>
                  <a:lnTo>
                    <a:pt x="2864" y="108"/>
                  </a:lnTo>
                  <a:lnTo>
                    <a:pt x="2715" y="72"/>
                  </a:lnTo>
                  <a:lnTo>
                    <a:pt x="2559" y="36"/>
                  </a:lnTo>
                  <a:lnTo>
                    <a:pt x="2392" y="0"/>
                  </a:lnTo>
                  <a:lnTo>
                    <a:pt x="2230" y="0"/>
                  </a:lnTo>
                  <a:lnTo>
                    <a:pt x="2410" y="36"/>
                  </a:lnTo>
                  <a:lnTo>
                    <a:pt x="2577" y="72"/>
                  </a:lnTo>
                  <a:lnTo>
                    <a:pt x="2732" y="108"/>
                  </a:lnTo>
                  <a:lnTo>
                    <a:pt x="2876" y="150"/>
                  </a:lnTo>
                  <a:lnTo>
                    <a:pt x="3014" y="192"/>
                  </a:lnTo>
                  <a:lnTo>
                    <a:pt x="3139" y="234"/>
                  </a:lnTo>
                  <a:lnTo>
                    <a:pt x="3253" y="282"/>
                  </a:lnTo>
                  <a:lnTo>
                    <a:pt x="3348" y="330"/>
                  </a:lnTo>
                  <a:lnTo>
                    <a:pt x="3438" y="384"/>
                  </a:lnTo>
                  <a:lnTo>
                    <a:pt x="3516" y="432"/>
                  </a:lnTo>
                  <a:lnTo>
                    <a:pt x="3576" y="492"/>
                  </a:lnTo>
                  <a:lnTo>
                    <a:pt x="3623" y="545"/>
                  </a:lnTo>
                  <a:lnTo>
                    <a:pt x="3665" y="605"/>
                  </a:lnTo>
                  <a:lnTo>
                    <a:pt x="3683" y="665"/>
                  </a:lnTo>
                  <a:lnTo>
                    <a:pt x="3695" y="725"/>
                  </a:lnTo>
                  <a:lnTo>
                    <a:pt x="3689" y="791"/>
                  </a:lnTo>
                  <a:lnTo>
                    <a:pt x="3677" y="839"/>
                  </a:lnTo>
                  <a:lnTo>
                    <a:pt x="3653" y="887"/>
                  </a:lnTo>
                  <a:lnTo>
                    <a:pt x="3629" y="941"/>
                  </a:lnTo>
                  <a:lnTo>
                    <a:pt x="3593" y="989"/>
                  </a:lnTo>
                  <a:lnTo>
                    <a:pt x="3546" y="1037"/>
                  </a:lnTo>
                  <a:lnTo>
                    <a:pt x="3498" y="1091"/>
                  </a:lnTo>
                  <a:lnTo>
                    <a:pt x="3438" y="1139"/>
                  </a:lnTo>
                  <a:lnTo>
                    <a:pt x="3372" y="1187"/>
                  </a:lnTo>
                  <a:lnTo>
                    <a:pt x="3301" y="1241"/>
                  </a:lnTo>
                  <a:lnTo>
                    <a:pt x="3223" y="1289"/>
                  </a:lnTo>
                  <a:lnTo>
                    <a:pt x="3133" y="1343"/>
                  </a:lnTo>
                  <a:lnTo>
                    <a:pt x="3043" y="1391"/>
                  </a:lnTo>
                  <a:lnTo>
                    <a:pt x="2942" y="1439"/>
                  </a:lnTo>
                  <a:lnTo>
                    <a:pt x="2834" y="1493"/>
                  </a:lnTo>
                  <a:lnTo>
                    <a:pt x="2727" y="1541"/>
                  </a:lnTo>
                  <a:lnTo>
                    <a:pt x="2607" y="1589"/>
                  </a:lnTo>
                  <a:lnTo>
                    <a:pt x="2356" y="1690"/>
                  </a:lnTo>
                  <a:lnTo>
                    <a:pt x="2075" y="1786"/>
                  </a:lnTo>
                  <a:lnTo>
                    <a:pt x="1782" y="1882"/>
                  </a:lnTo>
                  <a:lnTo>
                    <a:pt x="1459" y="1972"/>
                  </a:lnTo>
                  <a:lnTo>
                    <a:pt x="1124" y="2068"/>
                  </a:lnTo>
                  <a:lnTo>
                    <a:pt x="765" y="2158"/>
                  </a:lnTo>
                  <a:lnTo>
                    <a:pt x="389" y="2242"/>
                  </a:lnTo>
                  <a:lnTo>
                    <a:pt x="0" y="2326"/>
                  </a:lnTo>
                  <a:lnTo>
                    <a:pt x="0" y="2356"/>
                  </a:lnTo>
                  <a:lnTo>
                    <a:pt x="401" y="2272"/>
                  </a:lnTo>
                  <a:lnTo>
                    <a:pt x="777" y="2182"/>
                  </a:lnTo>
                  <a:lnTo>
                    <a:pt x="1142" y="2092"/>
                  </a:lnTo>
                  <a:lnTo>
                    <a:pt x="1483" y="1996"/>
                  </a:lnTo>
                  <a:lnTo>
                    <a:pt x="1812" y="1900"/>
                  </a:lnTo>
                  <a:lnTo>
                    <a:pt x="2111" y="1804"/>
                  </a:lnTo>
                  <a:lnTo>
                    <a:pt x="2392" y="1702"/>
                  </a:lnTo>
                  <a:lnTo>
                    <a:pt x="2523" y="1654"/>
                  </a:lnTo>
                  <a:lnTo>
                    <a:pt x="2649" y="1607"/>
                  </a:lnTo>
                  <a:lnTo>
                    <a:pt x="2768" y="1553"/>
                  </a:lnTo>
                  <a:lnTo>
                    <a:pt x="2882" y="1505"/>
                  </a:lnTo>
                  <a:lnTo>
                    <a:pt x="2990" y="1451"/>
                  </a:lnTo>
                  <a:lnTo>
                    <a:pt x="3091" y="1403"/>
                  </a:lnTo>
                  <a:lnTo>
                    <a:pt x="3187" y="1349"/>
                  </a:lnTo>
                  <a:lnTo>
                    <a:pt x="3277" y="1301"/>
                  </a:lnTo>
                  <a:lnTo>
                    <a:pt x="3354" y="1247"/>
                  </a:lnTo>
                  <a:lnTo>
                    <a:pt x="3432" y="1193"/>
                  </a:lnTo>
                  <a:lnTo>
                    <a:pt x="3498" y="1145"/>
                  </a:lnTo>
                  <a:lnTo>
                    <a:pt x="3558" y="1091"/>
                  </a:lnTo>
                  <a:lnTo>
                    <a:pt x="3611" y="1043"/>
                  </a:lnTo>
                  <a:lnTo>
                    <a:pt x="3653" y="989"/>
                  </a:lnTo>
                  <a:lnTo>
                    <a:pt x="3689" y="941"/>
                  </a:lnTo>
                  <a:lnTo>
                    <a:pt x="3719" y="887"/>
                  </a:lnTo>
                  <a:lnTo>
                    <a:pt x="3743" y="833"/>
                  </a:lnTo>
                  <a:lnTo>
                    <a:pt x="3755" y="785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1040" name="Freeform 11"/>
            <p:cNvSpPr>
              <a:spLocks/>
            </p:cNvSpPr>
            <p:nvPr/>
          </p:nvSpPr>
          <p:spPr bwMode="hidden">
            <a:xfrm>
              <a:off x="0" y="0"/>
              <a:ext cx="2933" cy="1846"/>
            </a:xfrm>
            <a:custGeom>
              <a:avLst/>
              <a:gdLst>
                <a:gd name="T0" fmla="*/ 2951 w 2924"/>
                <a:gd name="T1" fmla="*/ 647 h 1846"/>
                <a:gd name="T2" fmla="*/ 2903 w 2924"/>
                <a:gd name="T3" fmla="*/ 528 h 1846"/>
                <a:gd name="T4" fmla="*/ 2775 w 2924"/>
                <a:gd name="T5" fmla="*/ 414 h 1846"/>
                <a:gd name="T6" fmla="*/ 2583 w 2924"/>
                <a:gd name="T7" fmla="*/ 318 h 1846"/>
                <a:gd name="T8" fmla="*/ 2323 w 2924"/>
                <a:gd name="T9" fmla="*/ 228 h 1846"/>
                <a:gd name="T10" fmla="*/ 2003 w 2924"/>
                <a:gd name="T11" fmla="*/ 150 h 1846"/>
                <a:gd name="T12" fmla="*/ 1623 w 2924"/>
                <a:gd name="T13" fmla="*/ 78 h 1846"/>
                <a:gd name="T14" fmla="*/ 1190 w 2924"/>
                <a:gd name="T15" fmla="*/ 24 h 1846"/>
                <a:gd name="T16" fmla="*/ 700 w 2924"/>
                <a:gd name="T17" fmla="*/ 0 h 1846"/>
                <a:gd name="T18" fmla="*/ 1202 w 2924"/>
                <a:gd name="T19" fmla="*/ 48 h 1846"/>
                <a:gd name="T20" fmla="*/ 1641 w 2924"/>
                <a:gd name="T21" fmla="*/ 108 h 1846"/>
                <a:gd name="T22" fmla="*/ 2027 w 2924"/>
                <a:gd name="T23" fmla="*/ 180 h 1846"/>
                <a:gd name="T24" fmla="*/ 2347 w 2924"/>
                <a:gd name="T25" fmla="*/ 264 h 1846"/>
                <a:gd name="T26" fmla="*/ 2595 w 2924"/>
                <a:gd name="T27" fmla="*/ 360 h 1846"/>
                <a:gd name="T28" fmla="*/ 2775 w 2924"/>
                <a:gd name="T29" fmla="*/ 468 h 1846"/>
                <a:gd name="T30" fmla="*/ 2873 w 2924"/>
                <a:gd name="T31" fmla="*/ 587 h 1846"/>
                <a:gd name="T32" fmla="*/ 2891 w 2924"/>
                <a:gd name="T33" fmla="*/ 713 h 1846"/>
                <a:gd name="T34" fmla="*/ 2867 w 2924"/>
                <a:gd name="T35" fmla="*/ 785 h 1846"/>
                <a:gd name="T36" fmla="*/ 2819 w 2924"/>
                <a:gd name="T37" fmla="*/ 857 h 1846"/>
                <a:gd name="T38" fmla="*/ 2649 w 2924"/>
                <a:gd name="T39" fmla="*/ 1001 h 1846"/>
                <a:gd name="T40" fmla="*/ 2389 w 2924"/>
                <a:gd name="T41" fmla="*/ 1145 h 1846"/>
                <a:gd name="T42" fmla="*/ 2051 w 2924"/>
                <a:gd name="T43" fmla="*/ 1289 h 1846"/>
                <a:gd name="T44" fmla="*/ 1641 w 2924"/>
                <a:gd name="T45" fmla="*/ 1433 h 1846"/>
                <a:gd name="T46" fmla="*/ 1154 w 2924"/>
                <a:gd name="T47" fmla="*/ 1571 h 1846"/>
                <a:gd name="T48" fmla="*/ 610 w 2924"/>
                <a:gd name="T49" fmla="*/ 1702 h 1846"/>
                <a:gd name="T50" fmla="*/ 0 w 2924"/>
                <a:gd name="T51" fmla="*/ 1828 h 1846"/>
                <a:gd name="T52" fmla="*/ 314 w 2924"/>
                <a:gd name="T53" fmla="*/ 1780 h 1846"/>
                <a:gd name="T54" fmla="*/ 906 w 2924"/>
                <a:gd name="T55" fmla="*/ 1648 h 1846"/>
                <a:gd name="T56" fmla="*/ 1429 w 2924"/>
                <a:gd name="T57" fmla="*/ 1511 h 1846"/>
                <a:gd name="T58" fmla="*/ 1889 w 2924"/>
                <a:gd name="T59" fmla="*/ 1367 h 1846"/>
                <a:gd name="T60" fmla="*/ 2275 w 2924"/>
                <a:gd name="T61" fmla="*/ 1223 h 1846"/>
                <a:gd name="T62" fmla="*/ 2583 w 2924"/>
                <a:gd name="T63" fmla="*/ 1079 h 1846"/>
                <a:gd name="T64" fmla="*/ 2801 w 2924"/>
                <a:gd name="T65" fmla="*/ 929 h 1846"/>
                <a:gd name="T66" fmla="*/ 2903 w 2924"/>
                <a:gd name="T67" fmla="*/ 815 h 1846"/>
                <a:gd name="T68" fmla="*/ 2939 w 2924"/>
                <a:gd name="T69" fmla="*/ 743 h 1846"/>
                <a:gd name="T70" fmla="*/ 2951 w 2924"/>
                <a:gd name="T71" fmla="*/ 707 h 184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2924" h="1846">
                  <a:moveTo>
                    <a:pt x="2924" y="707"/>
                  </a:moveTo>
                  <a:lnTo>
                    <a:pt x="2924" y="647"/>
                  </a:lnTo>
                  <a:lnTo>
                    <a:pt x="2912" y="581"/>
                  </a:lnTo>
                  <a:lnTo>
                    <a:pt x="2876" y="528"/>
                  </a:lnTo>
                  <a:lnTo>
                    <a:pt x="2822" y="468"/>
                  </a:lnTo>
                  <a:lnTo>
                    <a:pt x="2750" y="414"/>
                  </a:lnTo>
                  <a:lnTo>
                    <a:pt x="2667" y="366"/>
                  </a:lnTo>
                  <a:lnTo>
                    <a:pt x="2559" y="318"/>
                  </a:lnTo>
                  <a:lnTo>
                    <a:pt x="2440" y="270"/>
                  </a:lnTo>
                  <a:lnTo>
                    <a:pt x="2302" y="228"/>
                  </a:lnTo>
                  <a:lnTo>
                    <a:pt x="2153" y="186"/>
                  </a:lnTo>
                  <a:lnTo>
                    <a:pt x="1985" y="150"/>
                  </a:lnTo>
                  <a:lnTo>
                    <a:pt x="1806" y="114"/>
                  </a:lnTo>
                  <a:lnTo>
                    <a:pt x="1608" y="78"/>
                  </a:lnTo>
                  <a:lnTo>
                    <a:pt x="1399" y="54"/>
                  </a:lnTo>
                  <a:lnTo>
                    <a:pt x="1178" y="24"/>
                  </a:lnTo>
                  <a:lnTo>
                    <a:pt x="945" y="0"/>
                  </a:lnTo>
                  <a:lnTo>
                    <a:pt x="694" y="0"/>
                  </a:lnTo>
                  <a:lnTo>
                    <a:pt x="945" y="24"/>
                  </a:lnTo>
                  <a:lnTo>
                    <a:pt x="1190" y="48"/>
                  </a:lnTo>
                  <a:lnTo>
                    <a:pt x="1417" y="78"/>
                  </a:lnTo>
                  <a:lnTo>
                    <a:pt x="1626" y="108"/>
                  </a:lnTo>
                  <a:lnTo>
                    <a:pt x="1824" y="144"/>
                  </a:lnTo>
                  <a:lnTo>
                    <a:pt x="2009" y="180"/>
                  </a:lnTo>
                  <a:lnTo>
                    <a:pt x="2176" y="222"/>
                  </a:lnTo>
                  <a:lnTo>
                    <a:pt x="2326" y="264"/>
                  </a:lnTo>
                  <a:lnTo>
                    <a:pt x="2457" y="312"/>
                  </a:lnTo>
                  <a:lnTo>
                    <a:pt x="2571" y="360"/>
                  </a:lnTo>
                  <a:lnTo>
                    <a:pt x="2667" y="414"/>
                  </a:lnTo>
                  <a:lnTo>
                    <a:pt x="2750" y="468"/>
                  </a:lnTo>
                  <a:lnTo>
                    <a:pt x="2804" y="528"/>
                  </a:lnTo>
                  <a:lnTo>
                    <a:pt x="2846" y="587"/>
                  </a:lnTo>
                  <a:lnTo>
                    <a:pt x="2864" y="647"/>
                  </a:lnTo>
                  <a:lnTo>
                    <a:pt x="2864" y="713"/>
                  </a:lnTo>
                  <a:lnTo>
                    <a:pt x="2852" y="749"/>
                  </a:lnTo>
                  <a:lnTo>
                    <a:pt x="2840" y="785"/>
                  </a:lnTo>
                  <a:lnTo>
                    <a:pt x="2816" y="821"/>
                  </a:lnTo>
                  <a:lnTo>
                    <a:pt x="2792" y="857"/>
                  </a:lnTo>
                  <a:lnTo>
                    <a:pt x="2721" y="929"/>
                  </a:lnTo>
                  <a:lnTo>
                    <a:pt x="2625" y="1001"/>
                  </a:lnTo>
                  <a:lnTo>
                    <a:pt x="2505" y="1073"/>
                  </a:lnTo>
                  <a:lnTo>
                    <a:pt x="2368" y="1145"/>
                  </a:lnTo>
                  <a:lnTo>
                    <a:pt x="2212" y="1217"/>
                  </a:lnTo>
                  <a:lnTo>
                    <a:pt x="2033" y="1289"/>
                  </a:lnTo>
                  <a:lnTo>
                    <a:pt x="1842" y="1361"/>
                  </a:lnTo>
                  <a:lnTo>
                    <a:pt x="1626" y="1433"/>
                  </a:lnTo>
                  <a:lnTo>
                    <a:pt x="1393" y="1499"/>
                  </a:lnTo>
                  <a:lnTo>
                    <a:pt x="1142" y="1571"/>
                  </a:lnTo>
                  <a:lnTo>
                    <a:pt x="879" y="1636"/>
                  </a:lnTo>
                  <a:lnTo>
                    <a:pt x="604" y="1702"/>
                  </a:lnTo>
                  <a:lnTo>
                    <a:pt x="305" y="1768"/>
                  </a:lnTo>
                  <a:lnTo>
                    <a:pt x="0" y="1828"/>
                  </a:lnTo>
                  <a:lnTo>
                    <a:pt x="0" y="1846"/>
                  </a:lnTo>
                  <a:lnTo>
                    <a:pt x="311" y="1780"/>
                  </a:lnTo>
                  <a:lnTo>
                    <a:pt x="610" y="1714"/>
                  </a:lnTo>
                  <a:lnTo>
                    <a:pt x="897" y="1648"/>
                  </a:lnTo>
                  <a:lnTo>
                    <a:pt x="1166" y="1583"/>
                  </a:lnTo>
                  <a:lnTo>
                    <a:pt x="1417" y="1511"/>
                  </a:lnTo>
                  <a:lnTo>
                    <a:pt x="1656" y="1439"/>
                  </a:lnTo>
                  <a:lnTo>
                    <a:pt x="1871" y="1367"/>
                  </a:lnTo>
                  <a:lnTo>
                    <a:pt x="2075" y="1295"/>
                  </a:lnTo>
                  <a:lnTo>
                    <a:pt x="2254" y="1223"/>
                  </a:lnTo>
                  <a:lnTo>
                    <a:pt x="2416" y="1151"/>
                  </a:lnTo>
                  <a:lnTo>
                    <a:pt x="2559" y="1079"/>
                  </a:lnTo>
                  <a:lnTo>
                    <a:pt x="2679" y="1001"/>
                  </a:lnTo>
                  <a:lnTo>
                    <a:pt x="2774" y="929"/>
                  </a:lnTo>
                  <a:lnTo>
                    <a:pt x="2846" y="857"/>
                  </a:lnTo>
                  <a:lnTo>
                    <a:pt x="2876" y="815"/>
                  </a:lnTo>
                  <a:lnTo>
                    <a:pt x="2900" y="779"/>
                  </a:lnTo>
                  <a:lnTo>
                    <a:pt x="2912" y="743"/>
                  </a:lnTo>
                  <a:lnTo>
                    <a:pt x="2924" y="707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1041" name="Freeform 12"/>
            <p:cNvSpPr>
              <a:spLocks/>
            </p:cNvSpPr>
            <p:nvPr/>
          </p:nvSpPr>
          <p:spPr bwMode="hidden">
            <a:xfrm>
              <a:off x="114" y="2847"/>
              <a:ext cx="1493" cy="204"/>
            </a:xfrm>
            <a:custGeom>
              <a:avLst/>
              <a:gdLst>
                <a:gd name="T0" fmla="*/ 1414 w 1488"/>
                <a:gd name="T1" fmla="*/ 204 h 204"/>
                <a:gd name="T2" fmla="*/ 0 w 1488"/>
                <a:gd name="T3" fmla="*/ 18 h 204"/>
                <a:gd name="T4" fmla="*/ 77 w 1488"/>
                <a:gd name="T5" fmla="*/ 0 h 204"/>
                <a:gd name="T6" fmla="*/ 1503 w 1488"/>
                <a:gd name="T7" fmla="*/ 186 h 204"/>
                <a:gd name="T8" fmla="*/ 1414 w 1488"/>
                <a:gd name="T9" fmla="*/ 204 h 204"/>
                <a:gd name="T10" fmla="*/ 1414 w 1488"/>
                <a:gd name="T11" fmla="*/ 204 h 204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488" h="204">
                  <a:moveTo>
                    <a:pt x="1399" y="204"/>
                  </a:moveTo>
                  <a:lnTo>
                    <a:pt x="0" y="18"/>
                  </a:lnTo>
                  <a:lnTo>
                    <a:pt x="77" y="0"/>
                  </a:lnTo>
                  <a:lnTo>
                    <a:pt x="1488" y="186"/>
                  </a:lnTo>
                  <a:lnTo>
                    <a:pt x="1399" y="204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1042" name="Rectangle 13"/>
            <p:cNvSpPr>
              <a:spLocks noChangeArrowheads="1"/>
            </p:cNvSpPr>
            <p:nvPr/>
          </p:nvSpPr>
          <p:spPr bwMode="hidden">
            <a:xfrm>
              <a:off x="473" y="3105"/>
              <a:ext cx="1" cy="1"/>
            </a:xfrm>
            <a:prstGeom prst="rect">
              <a:avLst/>
            </a:prstGeom>
            <a:solidFill>
              <a:srgbClr val="14148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1043" name="Rectangle 14"/>
            <p:cNvSpPr>
              <a:spLocks noChangeArrowheads="1"/>
            </p:cNvSpPr>
            <p:nvPr/>
          </p:nvSpPr>
          <p:spPr bwMode="hidden">
            <a:xfrm>
              <a:off x="473" y="3105"/>
              <a:ext cx="1" cy="1"/>
            </a:xfrm>
            <a:prstGeom prst="rect">
              <a:avLst/>
            </a:prstGeom>
            <a:solidFill>
              <a:srgbClr val="14148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grpSp>
          <p:nvGrpSpPr>
            <p:cNvPr id="1044" name="Group 15"/>
            <p:cNvGrpSpPr>
              <a:grpSpLocks/>
            </p:cNvGrpSpPr>
            <p:nvPr/>
          </p:nvGrpSpPr>
          <p:grpSpPr bwMode="auto">
            <a:xfrm>
              <a:off x="192" y="2284"/>
              <a:ext cx="1254" cy="923"/>
              <a:chOff x="192" y="2284"/>
              <a:chExt cx="1254" cy="923"/>
            </a:xfrm>
          </p:grpSpPr>
          <p:sp>
            <p:nvSpPr>
              <p:cNvPr id="1045" name="Freeform 16"/>
              <p:cNvSpPr>
                <a:spLocks/>
              </p:cNvSpPr>
              <p:nvPr/>
            </p:nvSpPr>
            <p:spPr bwMode="hidden">
              <a:xfrm>
                <a:off x="408" y="3009"/>
                <a:ext cx="47" cy="6"/>
              </a:xfrm>
              <a:custGeom>
                <a:avLst/>
                <a:gdLst>
                  <a:gd name="T0" fmla="*/ 47 w 47"/>
                  <a:gd name="T1" fmla="*/ 6 h 6"/>
                  <a:gd name="T2" fmla="*/ 0 w 47"/>
                  <a:gd name="T3" fmla="*/ 0 h 6"/>
                  <a:gd name="T4" fmla="*/ 0 w 47"/>
                  <a:gd name="T5" fmla="*/ 0 h 6"/>
                  <a:gd name="T6" fmla="*/ 47 w 47"/>
                  <a:gd name="T7" fmla="*/ 6 h 6"/>
                  <a:gd name="T8" fmla="*/ 47 w 47"/>
                  <a:gd name="T9" fmla="*/ 6 h 6"/>
                  <a:gd name="T10" fmla="*/ 47 w 47"/>
                  <a:gd name="T11" fmla="*/ 6 h 6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47" h="6">
                    <a:moveTo>
                      <a:pt x="47" y="6"/>
                    </a:moveTo>
                    <a:lnTo>
                      <a:pt x="0" y="0"/>
                    </a:lnTo>
                    <a:lnTo>
                      <a:pt x="47" y="6"/>
                    </a:lnTo>
                    <a:close/>
                  </a:path>
                </a:pathLst>
              </a:custGeom>
              <a:solidFill>
                <a:srgbClr val="14148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/>
              </a:p>
            </p:txBody>
          </p:sp>
          <p:sp>
            <p:nvSpPr>
              <p:cNvPr id="1046" name="Freeform 17"/>
              <p:cNvSpPr>
                <a:spLocks/>
              </p:cNvSpPr>
              <p:nvPr/>
            </p:nvSpPr>
            <p:spPr bwMode="hidden">
              <a:xfrm>
                <a:off x="912" y="2284"/>
                <a:ext cx="324" cy="162"/>
              </a:xfrm>
              <a:custGeom>
                <a:avLst/>
                <a:gdLst>
                  <a:gd name="T0" fmla="*/ 0 w 323"/>
                  <a:gd name="T1" fmla="*/ 24 h 162"/>
                  <a:gd name="T2" fmla="*/ 6 w 323"/>
                  <a:gd name="T3" fmla="*/ 24 h 162"/>
                  <a:gd name="T4" fmla="*/ 12 w 323"/>
                  <a:gd name="T5" fmla="*/ 18 h 162"/>
                  <a:gd name="T6" fmla="*/ 48 w 323"/>
                  <a:gd name="T7" fmla="*/ 6 h 162"/>
                  <a:gd name="T8" fmla="*/ 101 w 323"/>
                  <a:gd name="T9" fmla="*/ 0 h 162"/>
                  <a:gd name="T10" fmla="*/ 137 w 323"/>
                  <a:gd name="T11" fmla="*/ 6 h 162"/>
                  <a:gd name="T12" fmla="*/ 176 w 323"/>
                  <a:gd name="T13" fmla="*/ 18 h 162"/>
                  <a:gd name="T14" fmla="*/ 242 w 323"/>
                  <a:gd name="T15" fmla="*/ 54 h 162"/>
                  <a:gd name="T16" fmla="*/ 290 w 323"/>
                  <a:gd name="T17" fmla="*/ 90 h 162"/>
                  <a:gd name="T18" fmla="*/ 320 w 323"/>
                  <a:gd name="T19" fmla="*/ 114 h 162"/>
                  <a:gd name="T20" fmla="*/ 326 w 323"/>
                  <a:gd name="T21" fmla="*/ 126 h 162"/>
                  <a:gd name="T22" fmla="*/ 326 w 323"/>
                  <a:gd name="T23" fmla="*/ 126 h 162"/>
                  <a:gd name="T24" fmla="*/ 224 w 323"/>
                  <a:gd name="T25" fmla="*/ 162 h 162"/>
                  <a:gd name="T26" fmla="*/ 0 w 323"/>
                  <a:gd name="T27" fmla="*/ 24 h 162"/>
                  <a:gd name="T28" fmla="*/ 0 w 323"/>
                  <a:gd name="T29" fmla="*/ 24 h 162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</a:gdLst>
                <a:ahLst/>
                <a:cxnLst>
                  <a:cxn ang="T30">
                    <a:pos x="T0" y="T1"/>
                  </a:cxn>
                  <a:cxn ang="T31">
                    <a:pos x="T2" y="T3"/>
                  </a:cxn>
                  <a:cxn ang="T32">
                    <a:pos x="T4" y="T5"/>
                  </a:cxn>
                  <a:cxn ang="T33">
                    <a:pos x="T6" y="T7"/>
                  </a:cxn>
                  <a:cxn ang="T34">
                    <a:pos x="T8" y="T9"/>
                  </a:cxn>
                  <a:cxn ang="T35">
                    <a:pos x="T10" y="T11"/>
                  </a:cxn>
                  <a:cxn ang="T36">
                    <a:pos x="T12" y="T13"/>
                  </a:cxn>
                  <a:cxn ang="T37">
                    <a:pos x="T14" y="T15"/>
                  </a:cxn>
                  <a:cxn ang="T38">
                    <a:pos x="T16" y="T17"/>
                  </a:cxn>
                  <a:cxn ang="T39">
                    <a:pos x="T18" y="T19"/>
                  </a:cxn>
                  <a:cxn ang="T40">
                    <a:pos x="T20" y="T21"/>
                  </a:cxn>
                  <a:cxn ang="T41">
                    <a:pos x="T22" y="T23"/>
                  </a:cxn>
                  <a:cxn ang="T42">
                    <a:pos x="T24" y="T25"/>
                  </a:cxn>
                  <a:cxn ang="T43">
                    <a:pos x="T26" y="T27"/>
                  </a:cxn>
                  <a:cxn ang="T44">
                    <a:pos x="T28" y="T29"/>
                  </a:cxn>
                </a:cxnLst>
                <a:rect l="0" t="0" r="r" b="b"/>
                <a:pathLst>
                  <a:path w="323" h="162">
                    <a:moveTo>
                      <a:pt x="0" y="24"/>
                    </a:moveTo>
                    <a:lnTo>
                      <a:pt x="6" y="24"/>
                    </a:lnTo>
                    <a:lnTo>
                      <a:pt x="12" y="18"/>
                    </a:lnTo>
                    <a:lnTo>
                      <a:pt x="48" y="6"/>
                    </a:lnTo>
                    <a:lnTo>
                      <a:pt x="101" y="0"/>
                    </a:lnTo>
                    <a:lnTo>
                      <a:pt x="137" y="6"/>
                    </a:lnTo>
                    <a:lnTo>
                      <a:pt x="173" y="18"/>
                    </a:lnTo>
                    <a:lnTo>
                      <a:pt x="239" y="54"/>
                    </a:lnTo>
                    <a:lnTo>
                      <a:pt x="287" y="90"/>
                    </a:lnTo>
                    <a:lnTo>
                      <a:pt x="317" y="114"/>
                    </a:lnTo>
                    <a:lnTo>
                      <a:pt x="323" y="126"/>
                    </a:lnTo>
                    <a:lnTo>
                      <a:pt x="221" y="162"/>
                    </a:lnTo>
                    <a:lnTo>
                      <a:pt x="0" y="2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/>
              </a:p>
            </p:txBody>
          </p:sp>
          <p:sp>
            <p:nvSpPr>
              <p:cNvPr id="1047" name="Freeform 18"/>
              <p:cNvSpPr>
                <a:spLocks noEditPoints="1"/>
              </p:cNvSpPr>
              <p:nvPr/>
            </p:nvSpPr>
            <p:spPr bwMode="hidden">
              <a:xfrm>
                <a:off x="192" y="2284"/>
                <a:ext cx="1254" cy="923"/>
              </a:xfrm>
              <a:custGeom>
                <a:avLst/>
                <a:gdLst>
                  <a:gd name="T0" fmla="*/ 1178 w 1250"/>
                  <a:gd name="T1" fmla="*/ 641 h 923"/>
                  <a:gd name="T2" fmla="*/ 1178 w 1250"/>
                  <a:gd name="T3" fmla="*/ 473 h 923"/>
                  <a:gd name="T4" fmla="*/ 1148 w 1250"/>
                  <a:gd name="T5" fmla="*/ 384 h 923"/>
                  <a:gd name="T6" fmla="*/ 1124 w 1250"/>
                  <a:gd name="T7" fmla="*/ 288 h 923"/>
                  <a:gd name="T8" fmla="*/ 1062 w 1250"/>
                  <a:gd name="T9" fmla="*/ 174 h 923"/>
                  <a:gd name="T10" fmla="*/ 990 w 1250"/>
                  <a:gd name="T11" fmla="*/ 96 h 923"/>
                  <a:gd name="T12" fmla="*/ 972 w 1250"/>
                  <a:gd name="T13" fmla="*/ 72 h 923"/>
                  <a:gd name="T14" fmla="*/ 900 w 1250"/>
                  <a:gd name="T15" fmla="*/ 18 h 923"/>
                  <a:gd name="T16" fmla="*/ 828 w 1250"/>
                  <a:gd name="T17" fmla="*/ 6 h 923"/>
                  <a:gd name="T18" fmla="*/ 718 w 1250"/>
                  <a:gd name="T19" fmla="*/ 24 h 923"/>
                  <a:gd name="T20" fmla="*/ 670 w 1250"/>
                  <a:gd name="T21" fmla="*/ 42 h 923"/>
                  <a:gd name="T22" fmla="*/ 574 w 1250"/>
                  <a:gd name="T23" fmla="*/ 120 h 923"/>
                  <a:gd name="T24" fmla="*/ 538 w 1250"/>
                  <a:gd name="T25" fmla="*/ 228 h 923"/>
                  <a:gd name="T26" fmla="*/ 515 w 1250"/>
                  <a:gd name="T27" fmla="*/ 348 h 923"/>
                  <a:gd name="T28" fmla="*/ 434 w 1250"/>
                  <a:gd name="T29" fmla="*/ 479 h 923"/>
                  <a:gd name="T30" fmla="*/ 416 w 1250"/>
                  <a:gd name="T31" fmla="*/ 539 h 923"/>
                  <a:gd name="T32" fmla="*/ 356 w 1250"/>
                  <a:gd name="T33" fmla="*/ 599 h 923"/>
                  <a:gd name="T34" fmla="*/ 308 w 1250"/>
                  <a:gd name="T35" fmla="*/ 629 h 923"/>
                  <a:gd name="T36" fmla="*/ 296 w 1250"/>
                  <a:gd name="T37" fmla="*/ 635 h 923"/>
                  <a:gd name="T38" fmla="*/ 260 w 1250"/>
                  <a:gd name="T39" fmla="*/ 677 h 923"/>
                  <a:gd name="T40" fmla="*/ 150 w 1250"/>
                  <a:gd name="T41" fmla="*/ 797 h 923"/>
                  <a:gd name="T42" fmla="*/ 54 w 1250"/>
                  <a:gd name="T43" fmla="*/ 839 h 923"/>
                  <a:gd name="T44" fmla="*/ 156 w 1250"/>
                  <a:gd name="T45" fmla="*/ 905 h 923"/>
                  <a:gd name="T46" fmla="*/ 243 w 1250"/>
                  <a:gd name="T47" fmla="*/ 869 h 923"/>
                  <a:gd name="T48" fmla="*/ 646 w 1250"/>
                  <a:gd name="T49" fmla="*/ 827 h 923"/>
                  <a:gd name="T50" fmla="*/ 706 w 1250"/>
                  <a:gd name="T51" fmla="*/ 725 h 923"/>
                  <a:gd name="T52" fmla="*/ 700 w 1250"/>
                  <a:gd name="T53" fmla="*/ 611 h 923"/>
                  <a:gd name="T54" fmla="*/ 785 w 1250"/>
                  <a:gd name="T55" fmla="*/ 551 h 923"/>
                  <a:gd name="T56" fmla="*/ 888 w 1250"/>
                  <a:gd name="T57" fmla="*/ 449 h 923"/>
                  <a:gd name="T58" fmla="*/ 918 w 1250"/>
                  <a:gd name="T59" fmla="*/ 414 h 923"/>
                  <a:gd name="T60" fmla="*/ 984 w 1250"/>
                  <a:gd name="T61" fmla="*/ 318 h 923"/>
                  <a:gd name="T62" fmla="*/ 1032 w 1250"/>
                  <a:gd name="T63" fmla="*/ 336 h 923"/>
                  <a:gd name="T64" fmla="*/ 1130 w 1250"/>
                  <a:gd name="T65" fmla="*/ 617 h 923"/>
                  <a:gd name="T66" fmla="*/ 1124 w 1250"/>
                  <a:gd name="T67" fmla="*/ 689 h 923"/>
                  <a:gd name="T68" fmla="*/ 1160 w 1250"/>
                  <a:gd name="T69" fmla="*/ 749 h 923"/>
                  <a:gd name="T70" fmla="*/ 1214 w 1250"/>
                  <a:gd name="T71" fmla="*/ 713 h 923"/>
                  <a:gd name="T72" fmla="*/ 1250 w 1250"/>
                  <a:gd name="T73" fmla="*/ 749 h 923"/>
                  <a:gd name="T74" fmla="*/ 1262 w 1250"/>
                  <a:gd name="T75" fmla="*/ 743 h 923"/>
                  <a:gd name="T76" fmla="*/ 700 w 1250"/>
                  <a:gd name="T77" fmla="*/ 264 h 923"/>
                  <a:gd name="T78" fmla="*/ 793 w 1250"/>
                  <a:gd name="T79" fmla="*/ 372 h 923"/>
                  <a:gd name="T80" fmla="*/ 772 w 1250"/>
                  <a:gd name="T81" fmla="*/ 443 h 923"/>
                  <a:gd name="T82" fmla="*/ 712 w 1250"/>
                  <a:gd name="T83" fmla="*/ 515 h 923"/>
                  <a:gd name="T84" fmla="*/ 664 w 1250"/>
                  <a:gd name="T85" fmla="*/ 569 h 923"/>
                  <a:gd name="T86" fmla="*/ 622 w 1250"/>
                  <a:gd name="T87" fmla="*/ 593 h 923"/>
                  <a:gd name="T88" fmla="*/ 580 w 1250"/>
                  <a:gd name="T89" fmla="*/ 617 h 923"/>
                  <a:gd name="T90" fmla="*/ 568 w 1250"/>
                  <a:gd name="T91" fmla="*/ 707 h 923"/>
                  <a:gd name="T92" fmla="*/ 356 w 1250"/>
                  <a:gd name="T93" fmla="*/ 755 h 923"/>
                  <a:gd name="T94" fmla="*/ 392 w 1250"/>
                  <a:gd name="T95" fmla="*/ 641 h 923"/>
                  <a:gd name="T96" fmla="*/ 428 w 1250"/>
                  <a:gd name="T97" fmla="*/ 647 h 923"/>
                  <a:gd name="T98" fmla="*/ 446 w 1250"/>
                  <a:gd name="T99" fmla="*/ 617 h 923"/>
                  <a:gd name="T100" fmla="*/ 574 w 1250"/>
                  <a:gd name="T101" fmla="*/ 515 h 923"/>
                  <a:gd name="T102" fmla="*/ 622 w 1250"/>
                  <a:gd name="T103" fmla="*/ 473 h 923"/>
                  <a:gd name="T104" fmla="*/ 646 w 1250"/>
                  <a:gd name="T105" fmla="*/ 396 h 923"/>
                  <a:gd name="T106" fmla="*/ 646 w 1250"/>
                  <a:gd name="T107" fmla="*/ 378 h 923"/>
                  <a:gd name="T108" fmla="*/ 670 w 1250"/>
                  <a:gd name="T109" fmla="*/ 270 h 923"/>
                  <a:gd name="T110" fmla="*/ 688 w 1250"/>
                  <a:gd name="T111" fmla="*/ 192 h 923"/>
                  <a:gd name="T112" fmla="*/ 700 w 1250"/>
                  <a:gd name="T113" fmla="*/ 264 h 923"/>
                  <a:gd name="T114" fmla="*/ 538 w 1250"/>
                  <a:gd name="T115" fmla="*/ 455 h 923"/>
                  <a:gd name="T116" fmla="*/ 640 w 1250"/>
                  <a:gd name="T117" fmla="*/ 803 h 923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</a:gdLst>
                <a:ahLst/>
                <a:cxnLst>
                  <a:cxn ang="T118">
                    <a:pos x="T0" y="T1"/>
                  </a:cxn>
                  <a:cxn ang="T119">
                    <a:pos x="T2" y="T3"/>
                  </a:cxn>
                  <a:cxn ang="T120">
                    <a:pos x="T4" y="T5"/>
                  </a:cxn>
                  <a:cxn ang="T121">
                    <a:pos x="T6" y="T7"/>
                  </a:cxn>
                  <a:cxn ang="T122">
                    <a:pos x="T8" y="T9"/>
                  </a:cxn>
                  <a:cxn ang="T123">
                    <a:pos x="T10" y="T11"/>
                  </a:cxn>
                  <a:cxn ang="T124">
                    <a:pos x="T12" y="T13"/>
                  </a:cxn>
                  <a:cxn ang="T125">
                    <a:pos x="T14" y="T15"/>
                  </a:cxn>
                  <a:cxn ang="T126">
                    <a:pos x="T16" y="T17"/>
                  </a:cxn>
                  <a:cxn ang="T127">
                    <a:pos x="T18" y="T19"/>
                  </a:cxn>
                  <a:cxn ang="T128">
                    <a:pos x="T20" y="T21"/>
                  </a:cxn>
                  <a:cxn ang="T129">
                    <a:pos x="T22" y="T23"/>
                  </a:cxn>
                  <a:cxn ang="T130">
                    <a:pos x="T24" y="T25"/>
                  </a:cxn>
                  <a:cxn ang="T131">
                    <a:pos x="T26" y="T27"/>
                  </a:cxn>
                  <a:cxn ang="T132">
                    <a:pos x="T28" y="T29"/>
                  </a:cxn>
                  <a:cxn ang="T133">
                    <a:pos x="T30" y="T31"/>
                  </a:cxn>
                  <a:cxn ang="T134">
                    <a:pos x="T32" y="T33"/>
                  </a:cxn>
                  <a:cxn ang="T135">
                    <a:pos x="T34" y="T35"/>
                  </a:cxn>
                  <a:cxn ang="T136">
                    <a:pos x="T36" y="T37"/>
                  </a:cxn>
                  <a:cxn ang="T137">
                    <a:pos x="T38" y="T39"/>
                  </a:cxn>
                  <a:cxn ang="T138">
                    <a:pos x="T40" y="T41"/>
                  </a:cxn>
                  <a:cxn ang="T139">
                    <a:pos x="T42" y="T43"/>
                  </a:cxn>
                  <a:cxn ang="T140">
                    <a:pos x="T44" y="T45"/>
                  </a:cxn>
                  <a:cxn ang="T141">
                    <a:pos x="T46" y="T47"/>
                  </a:cxn>
                  <a:cxn ang="T142">
                    <a:pos x="T48" y="T49"/>
                  </a:cxn>
                  <a:cxn ang="T143">
                    <a:pos x="T50" y="T51"/>
                  </a:cxn>
                  <a:cxn ang="T144">
                    <a:pos x="T52" y="T53"/>
                  </a:cxn>
                  <a:cxn ang="T145">
                    <a:pos x="T54" y="T55"/>
                  </a:cxn>
                  <a:cxn ang="T146">
                    <a:pos x="T56" y="T57"/>
                  </a:cxn>
                  <a:cxn ang="T147">
                    <a:pos x="T58" y="T59"/>
                  </a:cxn>
                  <a:cxn ang="T148">
                    <a:pos x="T60" y="T61"/>
                  </a:cxn>
                  <a:cxn ang="T149">
                    <a:pos x="T62" y="T63"/>
                  </a:cxn>
                  <a:cxn ang="T150">
                    <a:pos x="T64" y="T65"/>
                  </a:cxn>
                  <a:cxn ang="T151">
                    <a:pos x="T66" y="T67"/>
                  </a:cxn>
                  <a:cxn ang="T152">
                    <a:pos x="T68" y="T69"/>
                  </a:cxn>
                  <a:cxn ang="T153">
                    <a:pos x="T70" y="T71"/>
                  </a:cxn>
                  <a:cxn ang="T154">
                    <a:pos x="T72" y="T73"/>
                  </a:cxn>
                  <a:cxn ang="T155">
                    <a:pos x="T74" y="T75"/>
                  </a:cxn>
                  <a:cxn ang="T156">
                    <a:pos x="T76" y="T77"/>
                  </a:cxn>
                  <a:cxn ang="T157">
                    <a:pos x="T78" y="T79"/>
                  </a:cxn>
                  <a:cxn ang="T158">
                    <a:pos x="T80" y="T81"/>
                  </a:cxn>
                  <a:cxn ang="T159">
                    <a:pos x="T82" y="T83"/>
                  </a:cxn>
                  <a:cxn ang="T160">
                    <a:pos x="T84" y="T85"/>
                  </a:cxn>
                  <a:cxn ang="T161">
                    <a:pos x="T86" y="T87"/>
                  </a:cxn>
                  <a:cxn ang="T162">
                    <a:pos x="T88" y="T89"/>
                  </a:cxn>
                  <a:cxn ang="T163">
                    <a:pos x="T90" y="T91"/>
                  </a:cxn>
                  <a:cxn ang="T164">
                    <a:pos x="T92" y="T93"/>
                  </a:cxn>
                  <a:cxn ang="T165">
                    <a:pos x="T94" y="T95"/>
                  </a:cxn>
                  <a:cxn ang="T166">
                    <a:pos x="T96" y="T97"/>
                  </a:cxn>
                  <a:cxn ang="T167">
                    <a:pos x="T98" y="T99"/>
                  </a:cxn>
                  <a:cxn ang="T168">
                    <a:pos x="T100" y="T101"/>
                  </a:cxn>
                  <a:cxn ang="T169">
                    <a:pos x="T102" y="T103"/>
                  </a:cxn>
                  <a:cxn ang="T170">
                    <a:pos x="T104" y="T105"/>
                  </a:cxn>
                  <a:cxn ang="T171">
                    <a:pos x="T106" y="T107"/>
                  </a:cxn>
                  <a:cxn ang="T172">
                    <a:pos x="T108" y="T109"/>
                  </a:cxn>
                  <a:cxn ang="T173">
                    <a:pos x="T110" y="T111"/>
                  </a:cxn>
                  <a:cxn ang="T174">
                    <a:pos x="T112" y="T113"/>
                  </a:cxn>
                  <a:cxn ang="T175">
                    <a:pos x="T114" y="T115"/>
                  </a:cxn>
                  <a:cxn ang="T176">
                    <a:pos x="T116" y="T117"/>
                  </a:cxn>
                </a:cxnLst>
                <a:rect l="0" t="0" r="r" b="b"/>
                <a:pathLst>
                  <a:path w="1250" h="923">
                    <a:moveTo>
                      <a:pt x="1244" y="713"/>
                    </a:moveTo>
                    <a:lnTo>
                      <a:pt x="1214" y="683"/>
                    </a:lnTo>
                    <a:lnTo>
                      <a:pt x="1166" y="653"/>
                    </a:lnTo>
                    <a:lnTo>
                      <a:pt x="1166" y="641"/>
                    </a:lnTo>
                    <a:lnTo>
                      <a:pt x="1172" y="617"/>
                    </a:lnTo>
                    <a:lnTo>
                      <a:pt x="1172" y="581"/>
                    </a:lnTo>
                    <a:lnTo>
                      <a:pt x="1172" y="545"/>
                    </a:lnTo>
                    <a:lnTo>
                      <a:pt x="1172" y="509"/>
                    </a:lnTo>
                    <a:lnTo>
                      <a:pt x="1166" y="473"/>
                    </a:lnTo>
                    <a:lnTo>
                      <a:pt x="1154" y="443"/>
                    </a:lnTo>
                    <a:lnTo>
                      <a:pt x="1148" y="431"/>
                    </a:lnTo>
                    <a:lnTo>
                      <a:pt x="1142" y="425"/>
                    </a:lnTo>
                    <a:lnTo>
                      <a:pt x="1142" y="408"/>
                    </a:lnTo>
                    <a:lnTo>
                      <a:pt x="1136" y="384"/>
                    </a:lnTo>
                    <a:lnTo>
                      <a:pt x="1130" y="354"/>
                    </a:lnTo>
                    <a:lnTo>
                      <a:pt x="1118" y="324"/>
                    </a:lnTo>
                    <a:lnTo>
                      <a:pt x="1106" y="300"/>
                    </a:lnTo>
                    <a:lnTo>
                      <a:pt x="1112" y="294"/>
                    </a:lnTo>
                    <a:lnTo>
                      <a:pt x="1112" y="288"/>
                    </a:lnTo>
                    <a:lnTo>
                      <a:pt x="1112" y="270"/>
                    </a:lnTo>
                    <a:lnTo>
                      <a:pt x="1106" y="252"/>
                    </a:lnTo>
                    <a:lnTo>
                      <a:pt x="1083" y="210"/>
                    </a:lnTo>
                    <a:lnTo>
                      <a:pt x="1059" y="180"/>
                    </a:lnTo>
                    <a:lnTo>
                      <a:pt x="1053" y="174"/>
                    </a:lnTo>
                    <a:lnTo>
                      <a:pt x="1047" y="168"/>
                    </a:lnTo>
                    <a:lnTo>
                      <a:pt x="1041" y="126"/>
                    </a:lnTo>
                    <a:lnTo>
                      <a:pt x="1017" y="114"/>
                    </a:lnTo>
                    <a:lnTo>
                      <a:pt x="987" y="90"/>
                    </a:lnTo>
                    <a:lnTo>
                      <a:pt x="981" y="96"/>
                    </a:lnTo>
                    <a:lnTo>
                      <a:pt x="981" y="102"/>
                    </a:lnTo>
                    <a:lnTo>
                      <a:pt x="975" y="120"/>
                    </a:lnTo>
                    <a:lnTo>
                      <a:pt x="975" y="108"/>
                    </a:lnTo>
                    <a:lnTo>
                      <a:pt x="969" y="90"/>
                    </a:lnTo>
                    <a:lnTo>
                      <a:pt x="963" y="72"/>
                    </a:lnTo>
                    <a:lnTo>
                      <a:pt x="963" y="66"/>
                    </a:lnTo>
                    <a:lnTo>
                      <a:pt x="933" y="42"/>
                    </a:lnTo>
                    <a:lnTo>
                      <a:pt x="921" y="36"/>
                    </a:lnTo>
                    <a:lnTo>
                      <a:pt x="915" y="30"/>
                    </a:lnTo>
                    <a:lnTo>
                      <a:pt x="891" y="18"/>
                    </a:lnTo>
                    <a:lnTo>
                      <a:pt x="885" y="18"/>
                    </a:lnTo>
                    <a:lnTo>
                      <a:pt x="867" y="18"/>
                    </a:lnTo>
                    <a:lnTo>
                      <a:pt x="855" y="18"/>
                    </a:lnTo>
                    <a:lnTo>
                      <a:pt x="849" y="18"/>
                    </a:lnTo>
                    <a:lnTo>
                      <a:pt x="819" y="6"/>
                    </a:lnTo>
                    <a:lnTo>
                      <a:pt x="796" y="0"/>
                    </a:lnTo>
                    <a:lnTo>
                      <a:pt x="772" y="6"/>
                    </a:lnTo>
                    <a:lnTo>
                      <a:pt x="754" y="18"/>
                    </a:lnTo>
                    <a:lnTo>
                      <a:pt x="730" y="18"/>
                    </a:lnTo>
                    <a:lnTo>
                      <a:pt x="712" y="24"/>
                    </a:lnTo>
                    <a:lnTo>
                      <a:pt x="700" y="30"/>
                    </a:lnTo>
                    <a:lnTo>
                      <a:pt x="694" y="30"/>
                    </a:lnTo>
                    <a:lnTo>
                      <a:pt x="688" y="30"/>
                    </a:lnTo>
                    <a:lnTo>
                      <a:pt x="664" y="42"/>
                    </a:lnTo>
                    <a:lnTo>
                      <a:pt x="628" y="60"/>
                    </a:lnTo>
                    <a:lnTo>
                      <a:pt x="586" y="90"/>
                    </a:lnTo>
                    <a:lnTo>
                      <a:pt x="574" y="108"/>
                    </a:lnTo>
                    <a:lnTo>
                      <a:pt x="562" y="120"/>
                    </a:lnTo>
                    <a:lnTo>
                      <a:pt x="568" y="120"/>
                    </a:lnTo>
                    <a:lnTo>
                      <a:pt x="568" y="114"/>
                    </a:lnTo>
                    <a:lnTo>
                      <a:pt x="550" y="150"/>
                    </a:lnTo>
                    <a:lnTo>
                      <a:pt x="538" y="192"/>
                    </a:lnTo>
                    <a:lnTo>
                      <a:pt x="532" y="216"/>
                    </a:lnTo>
                    <a:lnTo>
                      <a:pt x="532" y="228"/>
                    </a:lnTo>
                    <a:lnTo>
                      <a:pt x="527" y="246"/>
                    </a:lnTo>
                    <a:lnTo>
                      <a:pt x="521" y="276"/>
                    </a:lnTo>
                    <a:lnTo>
                      <a:pt x="515" y="312"/>
                    </a:lnTo>
                    <a:lnTo>
                      <a:pt x="509" y="348"/>
                    </a:lnTo>
                    <a:lnTo>
                      <a:pt x="473" y="390"/>
                    </a:lnTo>
                    <a:lnTo>
                      <a:pt x="473" y="396"/>
                    </a:lnTo>
                    <a:lnTo>
                      <a:pt x="467" y="402"/>
                    </a:lnTo>
                    <a:lnTo>
                      <a:pt x="449" y="437"/>
                    </a:lnTo>
                    <a:lnTo>
                      <a:pt x="431" y="479"/>
                    </a:lnTo>
                    <a:lnTo>
                      <a:pt x="419" y="521"/>
                    </a:lnTo>
                    <a:lnTo>
                      <a:pt x="413" y="527"/>
                    </a:lnTo>
                    <a:lnTo>
                      <a:pt x="413" y="533"/>
                    </a:lnTo>
                    <a:lnTo>
                      <a:pt x="413" y="539"/>
                    </a:lnTo>
                    <a:lnTo>
                      <a:pt x="353" y="599"/>
                    </a:lnTo>
                    <a:lnTo>
                      <a:pt x="347" y="599"/>
                    </a:lnTo>
                    <a:lnTo>
                      <a:pt x="341" y="599"/>
                    </a:lnTo>
                    <a:lnTo>
                      <a:pt x="335" y="611"/>
                    </a:lnTo>
                    <a:lnTo>
                      <a:pt x="311" y="629"/>
                    </a:lnTo>
                    <a:lnTo>
                      <a:pt x="305" y="629"/>
                    </a:lnTo>
                    <a:lnTo>
                      <a:pt x="299" y="629"/>
                    </a:lnTo>
                    <a:lnTo>
                      <a:pt x="299" y="635"/>
                    </a:lnTo>
                    <a:lnTo>
                      <a:pt x="293" y="635"/>
                    </a:lnTo>
                    <a:lnTo>
                      <a:pt x="257" y="659"/>
                    </a:lnTo>
                    <a:lnTo>
                      <a:pt x="257" y="665"/>
                    </a:lnTo>
                    <a:lnTo>
                      <a:pt x="257" y="677"/>
                    </a:lnTo>
                    <a:lnTo>
                      <a:pt x="257" y="701"/>
                    </a:lnTo>
                    <a:lnTo>
                      <a:pt x="257" y="719"/>
                    </a:lnTo>
                    <a:lnTo>
                      <a:pt x="257" y="731"/>
                    </a:lnTo>
                    <a:lnTo>
                      <a:pt x="216" y="725"/>
                    </a:lnTo>
                    <a:lnTo>
                      <a:pt x="150" y="797"/>
                    </a:lnTo>
                    <a:lnTo>
                      <a:pt x="150" y="827"/>
                    </a:lnTo>
                    <a:lnTo>
                      <a:pt x="174" y="827"/>
                    </a:lnTo>
                    <a:lnTo>
                      <a:pt x="114" y="845"/>
                    </a:lnTo>
                    <a:lnTo>
                      <a:pt x="108" y="851"/>
                    </a:lnTo>
                    <a:lnTo>
                      <a:pt x="54" y="839"/>
                    </a:lnTo>
                    <a:lnTo>
                      <a:pt x="0" y="857"/>
                    </a:lnTo>
                    <a:lnTo>
                      <a:pt x="0" y="875"/>
                    </a:lnTo>
                    <a:lnTo>
                      <a:pt x="102" y="893"/>
                    </a:lnTo>
                    <a:lnTo>
                      <a:pt x="96" y="893"/>
                    </a:lnTo>
                    <a:lnTo>
                      <a:pt x="156" y="905"/>
                    </a:lnTo>
                    <a:lnTo>
                      <a:pt x="168" y="899"/>
                    </a:lnTo>
                    <a:lnTo>
                      <a:pt x="311" y="923"/>
                    </a:lnTo>
                    <a:lnTo>
                      <a:pt x="365" y="911"/>
                    </a:lnTo>
                    <a:lnTo>
                      <a:pt x="371" y="887"/>
                    </a:lnTo>
                    <a:lnTo>
                      <a:pt x="240" y="869"/>
                    </a:lnTo>
                    <a:lnTo>
                      <a:pt x="240" y="863"/>
                    </a:lnTo>
                    <a:lnTo>
                      <a:pt x="497" y="791"/>
                    </a:lnTo>
                    <a:lnTo>
                      <a:pt x="503" y="809"/>
                    </a:lnTo>
                    <a:lnTo>
                      <a:pt x="640" y="827"/>
                    </a:lnTo>
                    <a:lnTo>
                      <a:pt x="700" y="725"/>
                    </a:lnTo>
                    <a:lnTo>
                      <a:pt x="658" y="719"/>
                    </a:lnTo>
                    <a:lnTo>
                      <a:pt x="664" y="653"/>
                    </a:lnTo>
                    <a:lnTo>
                      <a:pt x="670" y="623"/>
                    </a:lnTo>
                    <a:lnTo>
                      <a:pt x="694" y="611"/>
                    </a:lnTo>
                    <a:lnTo>
                      <a:pt x="694" y="605"/>
                    </a:lnTo>
                    <a:lnTo>
                      <a:pt x="718" y="587"/>
                    </a:lnTo>
                    <a:lnTo>
                      <a:pt x="748" y="569"/>
                    </a:lnTo>
                    <a:lnTo>
                      <a:pt x="778" y="551"/>
                    </a:lnTo>
                    <a:lnTo>
                      <a:pt x="796" y="533"/>
                    </a:lnTo>
                    <a:lnTo>
                      <a:pt x="819" y="515"/>
                    </a:lnTo>
                    <a:lnTo>
                      <a:pt x="843" y="497"/>
                    </a:lnTo>
                    <a:lnTo>
                      <a:pt x="867" y="467"/>
                    </a:lnTo>
                    <a:lnTo>
                      <a:pt x="879" y="449"/>
                    </a:lnTo>
                    <a:lnTo>
                      <a:pt x="879" y="443"/>
                    </a:lnTo>
                    <a:lnTo>
                      <a:pt x="885" y="443"/>
                    </a:lnTo>
                    <a:lnTo>
                      <a:pt x="891" y="431"/>
                    </a:lnTo>
                    <a:lnTo>
                      <a:pt x="903" y="425"/>
                    </a:lnTo>
                    <a:lnTo>
                      <a:pt x="909" y="414"/>
                    </a:lnTo>
                    <a:lnTo>
                      <a:pt x="909" y="390"/>
                    </a:lnTo>
                    <a:lnTo>
                      <a:pt x="903" y="360"/>
                    </a:lnTo>
                    <a:lnTo>
                      <a:pt x="927" y="348"/>
                    </a:lnTo>
                    <a:lnTo>
                      <a:pt x="951" y="330"/>
                    </a:lnTo>
                    <a:lnTo>
                      <a:pt x="975" y="318"/>
                    </a:lnTo>
                    <a:lnTo>
                      <a:pt x="993" y="300"/>
                    </a:lnTo>
                    <a:lnTo>
                      <a:pt x="999" y="306"/>
                    </a:lnTo>
                    <a:lnTo>
                      <a:pt x="1011" y="306"/>
                    </a:lnTo>
                    <a:lnTo>
                      <a:pt x="1023" y="336"/>
                    </a:lnTo>
                    <a:lnTo>
                      <a:pt x="1071" y="449"/>
                    </a:lnTo>
                    <a:lnTo>
                      <a:pt x="1071" y="467"/>
                    </a:lnTo>
                    <a:lnTo>
                      <a:pt x="1077" y="497"/>
                    </a:lnTo>
                    <a:lnTo>
                      <a:pt x="1101" y="563"/>
                    </a:lnTo>
                    <a:lnTo>
                      <a:pt x="1118" y="617"/>
                    </a:lnTo>
                    <a:lnTo>
                      <a:pt x="1124" y="641"/>
                    </a:lnTo>
                    <a:lnTo>
                      <a:pt x="1124" y="653"/>
                    </a:lnTo>
                    <a:lnTo>
                      <a:pt x="1118" y="659"/>
                    </a:lnTo>
                    <a:lnTo>
                      <a:pt x="1112" y="671"/>
                    </a:lnTo>
                    <a:lnTo>
                      <a:pt x="1112" y="689"/>
                    </a:lnTo>
                    <a:lnTo>
                      <a:pt x="1118" y="701"/>
                    </a:lnTo>
                    <a:lnTo>
                      <a:pt x="1124" y="719"/>
                    </a:lnTo>
                    <a:lnTo>
                      <a:pt x="1130" y="737"/>
                    </a:lnTo>
                    <a:lnTo>
                      <a:pt x="1136" y="749"/>
                    </a:lnTo>
                    <a:lnTo>
                      <a:pt x="1148" y="749"/>
                    </a:lnTo>
                    <a:lnTo>
                      <a:pt x="1154" y="743"/>
                    </a:lnTo>
                    <a:lnTo>
                      <a:pt x="1154" y="725"/>
                    </a:lnTo>
                    <a:lnTo>
                      <a:pt x="1148" y="707"/>
                    </a:lnTo>
                    <a:lnTo>
                      <a:pt x="1148" y="701"/>
                    </a:lnTo>
                    <a:lnTo>
                      <a:pt x="1202" y="713"/>
                    </a:lnTo>
                    <a:lnTo>
                      <a:pt x="1208" y="719"/>
                    </a:lnTo>
                    <a:lnTo>
                      <a:pt x="1214" y="737"/>
                    </a:lnTo>
                    <a:lnTo>
                      <a:pt x="1220" y="749"/>
                    </a:lnTo>
                    <a:lnTo>
                      <a:pt x="1232" y="755"/>
                    </a:lnTo>
                    <a:lnTo>
                      <a:pt x="1238" y="749"/>
                    </a:lnTo>
                    <a:lnTo>
                      <a:pt x="1232" y="737"/>
                    </a:lnTo>
                    <a:lnTo>
                      <a:pt x="1238" y="749"/>
                    </a:lnTo>
                    <a:lnTo>
                      <a:pt x="1244" y="755"/>
                    </a:lnTo>
                    <a:lnTo>
                      <a:pt x="1250" y="749"/>
                    </a:lnTo>
                    <a:lnTo>
                      <a:pt x="1250" y="743"/>
                    </a:lnTo>
                    <a:lnTo>
                      <a:pt x="1250" y="731"/>
                    </a:lnTo>
                    <a:lnTo>
                      <a:pt x="1244" y="719"/>
                    </a:lnTo>
                    <a:lnTo>
                      <a:pt x="1244" y="713"/>
                    </a:lnTo>
                    <a:close/>
                    <a:moveTo>
                      <a:pt x="694" y="264"/>
                    </a:moveTo>
                    <a:lnTo>
                      <a:pt x="700" y="276"/>
                    </a:lnTo>
                    <a:lnTo>
                      <a:pt x="712" y="288"/>
                    </a:lnTo>
                    <a:lnTo>
                      <a:pt x="742" y="330"/>
                    </a:lnTo>
                    <a:lnTo>
                      <a:pt x="778" y="360"/>
                    </a:lnTo>
                    <a:lnTo>
                      <a:pt x="784" y="372"/>
                    </a:lnTo>
                    <a:lnTo>
                      <a:pt x="790" y="378"/>
                    </a:lnTo>
                    <a:lnTo>
                      <a:pt x="796" y="384"/>
                    </a:lnTo>
                    <a:lnTo>
                      <a:pt x="790" y="431"/>
                    </a:lnTo>
                    <a:lnTo>
                      <a:pt x="766" y="443"/>
                    </a:lnTo>
                    <a:lnTo>
                      <a:pt x="748" y="461"/>
                    </a:lnTo>
                    <a:lnTo>
                      <a:pt x="724" y="485"/>
                    </a:lnTo>
                    <a:lnTo>
                      <a:pt x="712" y="503"/>
                    </a:lnTo>
                    <a:lnTo>
                      <a:pt x="712" y="509"/>
                    </a:lnTo>
                    <a:lnTo>
                      <a:pt x="706" y="515"/>
                    </a:lnTo>
                    <a:lnTo>
                      <a:pt x="688" y="533"/>
                    </a:lnTo>
                    <a:lnTo>
                      <a:pt x="670" y="551"/>
                    </a:lnTo>
                    <a:lnTo>
                      <a:pt x="658" y="563"/>
                    </a:lnTo>
                    <a:lnTo>
                      <a:pt x="658" y="569"/>
                    </a:lnTo>
                    <a:lnTo>
                      <a:pt x="652" y="569"/>
                    </a:lnTo>
                    <a:lnTo>
                      <a:pt x="652" y="575"/>
                    </a:lnTo>
                    <a:lnTo>
                      <a:pt x="640" y="581"/>
                    </a:lnTo>
                    <a:lnTo>
                      <a:pt x="616" y="593"/>
                    </a:lnTo>
                    <a:lnTo>
                      <a:pt x="604" y="599"/>
                    </a:lnTo>
                    <a:lnTo>
                      <a:pt x="592" y="605"/>
                    </a:lnTo>
                    <a:lnTo>
                      <a:pt x="586" y="611"/>
                    </a:lnTo>
                    <a:lnTo>
                      <a:pt x="574" y="617"/>
                    </a:lnTo>
                    <a:lnTo>
                      <a:pt x="562" y="629"/>
                    </a:lnTo>
                    <a:lnTo>
                      <a:pt x="550" y="635"/>
                    </a:lnTo>
                    <a:lnTo>
                      <a:pt x="550" y="653"/>
                    </a:lnTo>
                    <a:lnTo>
                      <a:pt x="556" y="677"/>
                    </a:lnTo>
                    <a:lnTo>
                      <a:pt x="562" y="707"/>
                    </a:lnTo>
                    <a:lnTo>
                      <a:pt x="538" y="737"/>
                    </a:lnTo>
                    <a:lnTo>
                      <a:pt x="377" y="785"/>
                    </a:lnTo>
                    <a:lnTo>
                      <a:pt x="365" y="761"/>
                    </a:lnTo>
                    <a:lnTo>
                      <a:pt x="359" y="755"/>
                    </a:lnTo>
                    <a:lnTo>
                      <a:pt x="353" y="755"/>
                    </a:lnTo>
                    <a:lnTo>
                      <a:pt x="359" y="683"/>
                    </a:lnTo>
                    <a:lnTo>
                      <a:pt x="365" y="671"/>
                    </a:lnTo>
                    <a:lnTo>
                      <a:pt x="371" y="665"/>
                    </a:lnTo>
                    <a:lnTo>
                      <a:pt x="389" y="641"/>
                    </a:lnTo>
                    <a:lnTo>
                      <a:pt x="413" y="629"/>
                    </a:lnTo>
                    <a:lnTo>
                      <a:pt x="431" y="611"/>
                    </a:lnTo>
                    <a:lnTo>
                      <a:pt x="419" y="623"/>
                    </a:lnTo>
                    <a:lnTo>
                      <a:pt x="419" y="629"/>
                    </a:lnTo>
                    <a:lnTo>
                      <a:pt x="425" y="647"/>
                    </a:lnTo>
                    <a:lnTo>
                      <a:pt x="425" y="659"/>
                    </a:lnTo>
                    <a:lnTo>
                      <a:pt x="431" y="665"/>
                    </a:lnTo>
                    <a:lnTo>
                      <a:pt x="437" y="659"/>
                    </a:lnTo>
                    <a:lnTo>
                      <a:pt x="443" y="635"/>
                    </a:lnTo>
                    <a:lnTo>
                      <a:pt x="443" y="617"/>
                    </a:lnTo>
                    <a:lnTo>
                      <a:pt x="443" y="605"/>
                    </a:lnTo>
                    <a:lnTo>
                      <a:pt x="491" y="575"/>
                    </a:lnTo>
                    <a:lnTo>
                      <a:pt x="527" y="545"/>
                    </a:lnTo>
                    <a:lnTo>
                      <a:pt x="550" y="527"/>
                    </a:lnTo>
                    <a:lnTo>
                      <a:pt x="568" y="515"/>
                    </a:lnTo>
                    <a:lnTo>
                      <a:pt x="586" y="503"/>
                    </a:lnTo>
                    <a:lnTo>
                      <a:pt x="598" y="497"/>
                    </a:lnTo>
                    <a:lnTo>
                      <a:pt x="610" y="485"/>
                    </a:lnTo>
                    <a:lnTo>
                      <a:pt x="616" y="479"/>
                    </a:lnTo>
                    <a:lnTo>
                      <a:pt x="616" y="473"/>
                    </a:lnTo>
                    <a:lnTo>
                      <a:pt x="628" y="455"/>
                    </a:lnTo>
                    <a:lnTo>
                      <a:pt x="634" y="431"/>
                    </a:lnTo>
                    <a:lnTo>
                      <a:pt x="640" y="408"/>
                    </a:lnTo>
                    <a:lnTo>
                      <a:pt x="640" y="402"/>
                    </a:lnTo>
                    <a:lnTo>
                      <a:pt x="640" y="396"/>
                    </a:lnTo>
                    <a:lnTo>
                      <a:pt x="628" y="396"/>
                    </a:lnTo>
                    <a:lnTo>
                      <a:pt x="634" y="396"/>
                    </a:lnTo>
                    <a:lnTo>
                      <a:pt x="634" y="390"/>
                    </a:lnTo>
                    <a:lnTo>
                      <a:pt x="640" y="378"/>
                    </a:lnTo>
                    <a:lnTo>
                      <a:pt x="652" y="336"/>
                    </a:lnTo>
                    <a:lnTo>
                      <a:pt x="664" y="300"/>
                    </a:lnTo>
                    <a:lnTo>
                      <a:pt x="664" y="282"/>
                    </a:lnTo>
                    <a:lnTo>
                      <a:pt x="670" y="276"/>
                    </a:lnTo>
                    <a:lnTo>
                      <a:pt x="664" y="270"/>
                    </a:lnTo>
                    <a:lnTo>
                      <a:pt x="658" y="258"/>
                    </a:lnTo>
                    <a:lnTo>
                      <a:pt x="646" y="246"/>
                    </a:lnTo>
                    <a:lnTo>
                      <a:pt x="640" y="240"/>
                    </a:lnTo>
                    <a:lnTo>
                      <a:pt x="676" y="258"/>
                    </a:lnTo>
                    <a:lnTo>
                      <a:pt x="682" y="192"/>
                    </a:lnTo>
                    <a:lnTo>
                      <a:pt x="682" y="198"/>
                    </a:lnTo>
                    <a:lnTo>
                      <a:pt x="682" y="222"/>
                    </a:lnTo>
                    <a:lnTo>
                      <a:pt x="688" y="246"/>
                    </a:lnTo>
                    <a:lnTo>
                      <a:pt x="694" y="264"/>
                    </a:lnTo>
                    <a:close/>
                    <a:moveTo>
                      <a:pt x="532" y="455"/>
                    </a:moveTo>
                    <a:lnTo>
                      <a:pt x="527" y="461"/>
                    </a:lnTo>
                    <a:lnTo>
                      <a:pt x="532" y="449"/>
                    </a:lnTo>
                    <a:lnTo>
                      <a:pt x="532" y="455"/>
                    </a:lnTo>
                    <a:close/>
                    <a:moveTo>
                      <a:pt x="634" y="803"/>
                    </a:moveTo>
                    <a:lnTo>
                      <a:pt x="634" y="803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/>
              </a:p>
            </p:txBody>
          </p:sp>
          <p:sp>
            <p:nvSpPr>
              <p:cNvPr id="1048" name="Freeform 19"/>
              <p:cNvSpPr>
                <a:spLocks/>
              </p:cNvSpPr>
              <p:nvPr/>
            </p:nvSpPr>
            <p:spPr bwMode="hidden">
              <a:xfrm>
                <a:off x="684" y="2709"/>
                <a:ext cx="47" cy="78"/>
              </a:xfrm>
              <a:custGeom>
                <a:avLst/>
                <a:gdLst>
                  <a:gd name="T0" fmla="*/ 12 w 47"/>
                  <a:gd name="T1" fmla="*/ 72 h 78"/>
                  <a:gd name="T2" fmla="*/ 18 w 47"/>
                  <a:gd name="T3" fmla="*/ 60 h 78"/>
                  <a:gd name="T4" fmla="*/ 24 w 47"/>
                  <a:gd name="T5" fmla="*/ 54 h 78"/>
                  <a:gd name="T6" fmla="*/ 47 w 47"/>
                  <a:gd name="T7" fmla="*/ 0 h 78"/>
                  <a:gd name="T8" fmla="*/ 0 w 47"/>
                  <a:gd name="T9" fmla="*/ 78 h 78"/>
                  <a:gd name="T10" fmla="*/ 12 w 47"/>
                  <a:gd name="T11" fmla="*/ 72 h 78"/>
                  <a:gd name="T12" fmla="*/ 12 w 47"/>
                  <a:gd name="T13" fmla="*/ 72 h 78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47" h="78">
                    <a:moveTo>
                      <a:pt x="12" y="72"/>
                    </a:moveTo>
                    <a:lnTo>
                      <a:pt x="18" y="60"/>
                    </a:lnTo>
                    <a:lnTo>
                      <a:pt x="24" y="54"/>
                    </a:lnTo>
                    <a:lnTo>
                      <a:pt x="47" y="0"/>
                    </a:lnTo>
                    <a:lnTo>
                      <a:pt x="0" y="78"/>
                    </a:lnTo>
                    <a:lnTo>
                      <a:pt x="12" y="7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/>
              </a:p>
            </p:txBody>
          </p:sp>
          <p:sp>
            <p:nvSpPr>
              <p:cNvPr id="1049" name="Freeform 20"/>
              <p:cNvSpPr>
                <a:spLocks/>
              </p:cNvSpPr>
              <p:nvPr/>
            </p:nvSpPr>
            <p:spPr bwMode="hidden">
              <a:xfrm>
                <a:off x="1284" y="2572"/>
                <a:ext cx="149" cy="419"/>
              </a:xfrm>
              <a:custGeom>
                <a:avLst/>
                <a:gdLst>
                  <a:gd name="T0" fmla="*/ 29 w 149"/>
                  <a:gd name="T1" fmla="*/ 96 h 419"/>
                  <a:gd name="T2" fmla="*/ 41 w 149"/>
                  <a:gd name="T3" fmla="*/ 126 h 419"/>
                  <a:gd name="T4" fmla="*/ 29 w 149"/>
                  <a:gd name="T5" fmla="*/ 161 h 419"/>
                  <a:gd name="T6" fmla="*/ 47 w 149"/>
                  <a:gd name="T7" fmla="*/ 149 h 419"/>
                  <a:gd name="T8" fmla="*/ 53 w 149"/>
                  <a:gd name="T9" fmla="*/ 347 h 419"/>
                  <a:gd name="T10" fmla="*/ 65 w 149"/>
                  <a:gd name="T11" fmla="*/ 371 h 419"/>
                  <a:gd name="T12" fmla="*/ 65 w 149"/>
                  <a:gd name="T13" fmla="*/ 377 h 419"/>
                  <a:gd name="T14" fmla="*/ 65 w 149"/>
                  <a:gd name="T15" fmla="*/ 389 h 419"/>
                  <a:gd name="T16" fmla="*/ 77 w 149"/>
                  <a:gd name="T17" fmla="*/ 395 h 419"/>
                  <a:gd name="T18" fmla="*/ 101 w 149"/>
                  <a:gd name="T19" fmla="*/ 407 h 419"/>
                  <a:gd name="T20" fmla="*/ 125 w 149"/>
                  <a:gd name="T21" fmla="*/ 413 h 419"/>
                  <a:gd name="T22" fmla="*/ 149 w 149"/>
                  <a:gd name="T23" fmla="*/ 419 h 419"/>
                  <a:gd name="T24" fmla="*/ 125 w 149"/>
                  <a:gd name="T25" fmla="*/ 395 h 419"/>
                  <a:gd name="T26" fmla="*/ 77 w 149"/>
                  <a:gd name="T27" fmla="*/ 365 h 419"/>
                  <a:gd name="T28" fmla="*/ 77 w 149"/>
                  <a:gd name="T29" fmla="*/ 365 h 419"/>
                  <a:gd name="T30" fmla="*/ 77 w 149"/>
                  <a:gd name="T31" fmla="*/ 353 h 419"/>
                  <a:gd name="T32" fmla="*/ 83 w 149"/>
                  <a:gd name="T33" fmla="*/ 329 h 419"/>
                  <a:gd name="T34" fmla="*/ 83 w 149"/>
                  <a:gd name="T35" fmla="*/ 293 h 419"/>
                  <a:gd name="T36" fmla="*/ 83 w 149"/>
                  <a:gd name="T37" fmla="*/ 257 h 419"/>
                  <a:gd name="T38" fmla="*/ 83 w 149"/>
                  <a:gd name="T39" fmla="*/ 221 h 419"/>
                  <a:gd name="T40" fmla="*/ 77 w 149"/>
                  <a:gd name="T41" fmla="*/ 185 h 419"/>
                  <a:gd name="T42" fmla="*/ 65 w 149"/>
                  <a:gd name="T43" fmla="*/ 155 h 419"/>
                  <a:gd name="T44" fmla="*/ 59 w 149"/>
                  <a:gd name="T45" fmla="*/ 143 h 419"/>
                  <a:gd name="T46" fmla="*/ 53 w 149"/>
                  <a:gd name="T47" fmla="*/ 137 h 419"/>
                  <a:gd name="T48" fmla="*/ 53 w 149"/>
                  <a:gd name="T49" fmla="*/ 120 h 419"/>
                  <a:gd name="T50" fmla="*/ 53 w 149"/>
                  <a:gd name="T51" fmla="*/ 108 h 419"/>
                  <a:gd name="T52" fmla="*/ 47 w 149"/>
                  <a:gd name="T53" fmla="*/ 90 h 419"/>
                  <a:gd name="T54" fmla="*/ 35 w 149"/>
                  <a:gd name="T55" fmla="*/ 54 h 419"/>
                  <a:gd name="T56" fmla="*/ 23 w 149"/>
                  <a:gd name="T57" fmla="*/ 18 h 419"/>
                  <a:gd name="T58" fmla="*/ 17 w 149"/>
                  <a:gd name="T59" fmla="*/ 6 h 419"/>
                  <a:gd name="T60" fmla="*/ 17 w 149"/>
                  <a:gd name="T61" fmla="*/ 0 h 419"/>
                  <a:gd name="T62" fmla="*/ 0 w 149"/>
                  <a:gd name="T63" fmla="*/ 6 h 419"/>
                  <a:gd name="T64" fmla="*/ 6 w 149"/>
                  <a:gd name="T65" fmla="*/ 114 h 419"/>
                  <a:gd name="T66" fmla="*/ 29 w 149"/>
                  <a:gd name="T67" fmla="*/ 96 h 419"/>
                  <a:gd name="T68" fmla="*/ 29 w 149"/>
                  <a:gd name="T69" fmla="*/ 96 h 419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</a:gdLst>
                <a:ahLst/>
                <a:cxnLst>
                  <a:cxn ang="T70">
                    <a:pos x="T0" y="T1"/>
                  </a:cxn>
                  <a:cxn ang="T71">
                    <a:pos x="T2" y="T3"/>
                  </a:cxn>
                  <a:cxn ang="T72">
                    <a:pos x="T4" y="T5"/>
                  </a:cxn>
                  <a:cxn ang="T73">
                    <a:pos x="T6" y="T7"/>
                  </a:cxn>
                  <a:cxn ang="T74">
                    <a:pos x="T8" y="T9"/>
                  </a:cxn>
                  <a:cxn ang="T75">
                    <a:pos x="T10" y="T11"/>
                  </a:cxn>
                  <a:cxn ang="T76">
                    <a:pos x="T12" y="T13"/>
                  </a:cxn>
                  <a:cxn ang="T77">
                    <a:pos x="T14" y="T15"/>
                  </a:cxn>
                  <a:cxn ang="T78">
                    <a:pos x="T16" y="T17"/>
                  </a:cxn>
                  <a:cxn ang="T79">
                    <a:pos x="T18" y="T19"/>
                  </a:cxn>
                  <a:cxn ang="T80">
                    <a:pos x="T20" y="T21"/>
                  </a:cxn>
                  <a:cxn ang="T81">
                    <a:pos x="T22" y="T23"/>
                  </a:cxn>
                  <a:cxn ang="T82">
                    <a:pos x="T24" y="T25"/>
                  </a:cxn>
                  <a:cxn ang="T83">
                    <a:pos x="T26" y="T27"/>
                  </a:cxn>
                  <a:cxn ang="T84">
                    <a:pos x="T28" y="T29"/>
                  </a:cxn>
                  <a:cxn ang="T85">
                    <a:pos x="T30" y="T31"/>
                  </a:cxn>
                  <a:cxn ang="T86">
                    <a:pos x="T32" y="T33"/>
                  </a:cxn>
                  <a:cxn ang="T87">
                    <a:pos x="T34" y="T35"/>
                  </a:cxn>
                  <a:cxn ang="T88">
                    <a:pos x="T36" y="T37"/>
                  </a:cxn>
                  <a:cxn ang="T89">
                    <a:pos x="T38" y="T39"/>
                  </a:cxn>
                  <a:cxn ang="T90">
                    <a:pos x="T40" y="T41"/>
                  </a:cxn>
                  <a:cxn ang="T91">
                    <a:pos x="T42" y="T43"/>
                  </a:cxn>
                  <a:cxn ang="T92">
                    <a:pos x="T44" y="T45"/>
                  </a:cxn>
                  <a:cxn ang="T93">
                    <a:pos x="T46" y="T47"/>
                  </a:cxn>
                  <a:cxn ang="T94">
                    <a:pos x="T48" y="T49"/>
                  </a:cxn>
                  <a:cxn ang="T95">
                    <a:pos x="T50" y="T51"/>
                  </a:cxn>
                  <a:cxn ang="T96">
                    <a:pos x="T52" y="T53"/>
                  </a:cxn>
                  <a:cxn ang="T97">
                    <a:pos x="T54" y="T55"/>
                  </a:cxn>
                  <a:cxn ang="T98">
                    <a:pos x="T56" y="T57"/>
                  </a:cxn>
                  <a:cxn ang="T99">
                    <a:pos x="T58" y="T59"/>
                  </a:cxn>
                  <a:cxn ang="T100">
                    <a:pos x="T60" y="T61"/>
                  </a:cxn>
                  <a:cxn ang="T101">
                    <a:pos x="T62" y="T63"/>
                  </a:cxn>
                  <a:cxn ang="T102">
                    <a:pos x="T64" y="T65"/>
                  </a:cxn>
                  <a:cxn ang="T103">
                    <a:pos x="T66" y="T67"/>
                  </a:cxn>
                  <a:cxn ang="T104">
                    <a:pos x="T68" y="T69"/>
                  </a:cxn>
                </a:cxnLst>
                <a:rect l="0" t="0" r="r" b="b"/>
                <a:pathLst>
                  <a:path w="149" h="419">
                    <a:moveTo>
                      <a:pt x="29" y="96"/>
                    </a:moveTo>
                    <a:lnTo>
                      <a:pt x="41" y="126"/>
                    </a:lnTo>
                    <a:lnTo>
                      <a:pt x="29" y="161"/>
                    </a:lnTo>
                    <a:lnTo>
                      <a:pt x="47" y="149"/>
                    </a:lnTo>
                    <a:lnTo>
                      <a:pt x="53" y="347"/>
                    </a:lnTo>
                    <a:lnTo>
                      <a:pt x="65" y="371"/>
                    </a:lnTo>
                    <a:lnTo>
                      <a:pt x="65" y="377"/>
                    </a:lnTo>
                    <a:lnTo>
                      <a:pt x="65" y="389"/>
                    </a:lnTo>
                    <a:lnTo>
                      <a:pt x="77" y="395"/>
                    </a:lnTo>
                    <a:lnTo>
                      <a:pt x="101" y="407"/>
                    </a:lnTo>
                    <a:lnTo>
                      <a:pt x="125" y="413"/>
                    </a:lnTo>
                    <a:lnTo>
                      <a:pt x="149" y="419"/>
                    </a:lnTo>
                    <a:lnTo>
                      <a:pt x="125" y="395"/>
                    </a:lnTo>
                    <a:lnTo>
                      <a:pt x="77" y="365"/>
                    </a:lnTo>
                    <a:lnTo>
                      <a:pt x="77" y="353"/>
                    </a:lnTo>
                    <a:lnTo>
                      <a:pt x="83" y="329"/>
                    </a:lnTo>
                    <a:lnTo>
                      <a:pt x="83" y="293"/>
                    </a:lnTo>
                    <a:lnTo>
                      <a:pt x="83" y="257"/>
                    </a:lnTo>
                    <a:lnTo>
                      <a:pt x="83" y="221"/>
                    </a:lnTo>
                    <a:lnTo>
                      <a:pt x="77" y="185"/>
                    </a:lnTo>
                    <a:lnTo>
                      <a:pt x="65" y="155"/>
                    </a:lnTo>
                    <a:lnTo>
                      <a:pt x="59" y="143"/>
                    </a:lnTo>
                    <a:lnTo>
                      <a:pt x="53" y="137"/>
                    </a:lnTo>
                    <a:lnTo>
                      <a:pt x="53" y="120"/>
                    </a:lnTo>
                    <a:lnTo>
                      <a:pt x="53" y="108"/>
                    </a:lnTo>
                    <a:lnTo>
                      <a:pt x="47" y="90"/>
                    </a:lnTo>
                    <a:lnTo>
                      <a:pt x="35" y="54"/>
                    </a:lnTo>
                    <a:lnTo>
                      <a:pt x="23" y="18"/>
                    </a:lnTo>
                    <a:lnTo>
                      <a:pt x="17" y="6"/>
                    </a:lnTo>
                    <a:lnTo>
                      <a:pt x="17" y="0"/>
                    </a:lnTo>
                    <a:lnTo>
                      <a:pt x="0" y="6"/>
                    </a:lnTo>
                    <a:lnTo>
                      <a:pt x="6" y="114"/>
                    </a:lnTo>
                    <a:lnTo>
                      <a:pt x="29" y="9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/>
              </a:p>
            </p:txBody>
          </p:sp>
          <p:sp>
            <p:nvSpPr>
              <p:cNvPr id="1050" name="Freeform 21"/>
              <p:cNvSpPr>
                <a:spLocks/>
              </p:cNvSpPr>
              <p:nvPr/>
            </p:nvSpPr>
            <p:spPr bwMode="hidden">
              <a:xfrm>
                <a:off x="1140" y="2434"/>
                <a:ext cx="167" cy="138"/>
              </a:xfrm>
              <a:custGeom>
                <a:avLst/>
                <a:gdLst>
                  <a:gd name="T0" fmla="*/ 102 w 167"/>
                  <a:gd name="T1" fmla="*/ 18 h 138"/>
                  <a:gd name="T2" fmla="*/ 96 w 167"/>
                  <a:gd name="T3" fmla="*/ 12 h 138"/>
                  <a:gd name="T4" fmla="*/ 90 w 167"/>
                  <a:gd name="T5" fmla="*/ 0 h 138"/>
                  <a:gd name="T6" fmla="*/ 78 w 167"/>
                  <a:gd name="T7" fmla="*/ 0 h 138"/>
                  <a:gd name="T8" fmla="*/ 66 w 167"/>
                  <a:gd name="T9" fmla="*/ 0 h 138"/>
                  <a:gd name="T10" fmla="*/ 60 w 167"/>
                  <a:gd name="T11" fmla="*/ 0 h 138"/>
                  <a:gd name="T12" fmla="*/ 48 w 167"/>
                  <a:gd name="T13" fmla="*/ 6 h 138"/>
                  <a:gd name="T14" fmla="*/ 36 w 167"/>
                  <a:gd name="T15" fmla="*/ 12 h 138"/>
                  <a:gd name="T16" fmla="*/ 30 w 167"/>
                  <a:gd name="T17" fmla="*/ 12 h 138"/>
                  <a:gd name="T18" fmla="*/ 24 w 167"/>
                  <a:gd name="T19" fmla="*/ 24 h 138"/>
                  <a:gd name="T20" fmla="*/ 18 w 167"/>
                  <a:gd name="T21" fmla="*/ 42 h 138"/>
                  <a:gd name="T22" fmla="*/ 6 w 167"/>
                  <a:gd name="T23" fmla="*/ 66 h 138"/>
                  <a:gd name="T24" fmla="*/ 0 w 167"/>
                  <a:gd name="T25" fmla="*/ 72 h 138"/>
                  <a:gd name="T26" fmla="*/ 42 w 167"/>
                  <a:gd name="T27" fmla="*/ 30 h 138"/>
                  <a:gd name="T28" fmla="*/ 30 w 167"/>
                  <a:gd name="T29" fmla="*/ 66 h 138"/>
                  <a:gd name="T30" fmla="*/ 96 w 167"/>
                  <a:gd name="T31" fmla="*/ 36 h 138"/>
                  <a:gd name="T32" fmla="*/ 120 w 167"/>
                  <a:gd name="T33" fmla="*/ 78 h 138"/>
                  <a:gd name="T34" fmla="*/ 120 w 167"/>
                  <a:gd name="T35" fmla="*/ 54 h 138"/>
                  <a:gd name="T36" fmla="*/ 167 w 167"/>
                  <a:gd name="T37" fmla="*/ 138 h 138"/>
                  <a:gd name="T38" fmla="*/ 167 w 167"/>
                  <a:gd name="T39" fmla="*/ 120 h 138"/>
                  <a:gd name="T40" fmla="*/ 161 w 167"/>
                  <a:gd name="T41" fmla="*/ 102 h 138"/>
                  <a:gd name="T42" fmla="*/ 138 w 167"/>
                  <a:gd name="T43" fmla="*/ 60 h 138"/>
                  <a:gd name="T44" fmla="*/ 114 w 167"/>
                  <a:gd name="T45" fmla="*/ 30 h 138"/>
                  <a:gd name="T46" fmla="*/ 108 w 167"/>
                  <a:gd name="T47" fmla="*/ 24 h 138"/>
                  <a:gd name="T48" fmla="*/ 102 w 167"/>
                  <a:gd name="T49" fmla="*/ 18 h 138"/>
                  <a:gd name="T50" fmla="*/ 102 w 167"/>
                  <a:gd name="T51" fmla="*/ 18 h 138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</a:gdLst>
                <a:ahLst/>
                <a:cxnLst>
                  <a:cxn ang="T52">
                    <a:pos x="T0" y="T1"/>
                  </a:cxn>
                  <a:cxn ang="T53">
                    <a:pos x="T2" y="T3"/>
                  </a:cxn>
                  <a:cxn ang="T54">
                    <a:pos x="T4" y="T5"/>
                  </a:cxn>
                  <a:cxn ang="T55">
                    <a:pos x="T6" y="T7"/>
                  </a:cxn>
                  <a:cxn ang="T56">
                    <a:pos x="T8" y="T9"/>
                  </a:cxn>
                  <a:cxn ang="T57">
                    <a:pos x="T10" y="T11"/>
                  </a:cxn>
                  <a:cxn ang="T58">
                    <a:pos x="T12" y="T13"/>
                  </a:cxn>
                  <a:cxn ang="T59">
                    <a:pos x="T14" y="T15"/>
                  </a:cxn>
                  <a:cxn ang="T60">
                    <a:pos x="T16" y="T17"/>
                  </a:cxn>
                  <a:cxn ang="T61">
                    <a:pos x="T18" y="T19"/>
                  </a:cxn>
                  <a:cxn ang="T62">
                    <a:pos x="T20" y="T21"/>
                  </a:cxn>
                  <a:cxn ang="T63">
                    <a:pos x="T22" y="T23"/>
                  </a:cxn>
                  <a:cxn ang="T64">
                    <a:pos x="T24" y="T25"/>
                  </a:cxn>
                  <a:cxn ang="T65">
                    <a:pos x="T26" y="T27"/>
                  </a:cxn>
                  <a:cxn ang="T66">
                    <a:pos x="T28" y="T29"/>
                  </a:cxn>
                  <a:cxn ang="T67">
                    <a:pos x="T30" y="T31"/>
                  </a:cxn>
                  <a:cxn ang="T68">
                    <a:pos x="T32" y="T33"/>
                  </a:cxn>
                  <a:cxn ang="T69">
                    <a:pos x="T34" y="T35"/>
                  </a:cxn>
                  <a:cxn ang="T70">
                    <a:pos x="T36" y="T37"/>
                  </a:cxn>
                  <a:cxn ang="T71">
                    <a:pos x="T38" y="T39"/>
                  </a:cxn>
                  <a:cxn ang="T72">
                    <a:pos x="T40" y="T41"/>
                  </a:cxn>
                  <a:cxn ang="T73">
                    <a:pos x="T42" y="T43"/>
                  </a:cxn>
                  <a:cxn ang="T74">
                    <a:pos x="T44" y="T45"/>
                  </a:cxn>
                  <a:cxn ang="T75">
                    <a:pos x="T46" y="T47"/>
                  </a:cxn>
                  <a:cxn ang="T76">
                    <a:pos x="T48" y="T49"/>
                  </a:cxn>
                  <a:cxn ang="T77">
                    <a:pos x="T50" y="T51"/>
                  </a:cxn>
                </a:cxnLst>
                <a:rect l="0" t="0" r="r" b="b"/>
                <a:pathLst>
                  <a:path w="167" h="138">
                    <a:moveTo>
                      <a:pt x="102" y="18"/>
                    </a:moveTo>
                    <a:lnTo>
                      <a:pt x="96" y="12"/>
                    </a:lnTo>
                    <a:lnTo>
                      <a:pt x="90" y="0"/>
                    </a:lnTo>
                    <a:lnTo>
                      <a:pt x="78" y="0"/>
                    </a:lnTo>
                    <a:lnTo>
                      <a:pt x="66" y="0"/>
                    </a:lnTo>
                    <a:lnTo>
                      <a:pt x="60" y="0"/>
                    </a:lnTo>
                    <a:lnTo>
                      <a:pt x="48" y="6"/>
                    </a:lnTo>
                    <a:lnTo>
                      <a:pt x="36" y="12"/>
                    </a:lnTo>
                    <a:lnTo>
                      <a:pt x="30" y="12"/>
                    </a:lnTo>
                    <a:lnTo>
                      <a:pt x="24" y="24"/>
                    </a:lnTo>
                    <a:lnTo>
                      <a:pt x="18" y="42"/>
                    </a:lnTo>
                    <a:lnTo>
                      <a:pt x="6" y="66"/>
                    </a:lnTo>
                    <a:lnTo>
                      <a:pt x="0" y="72"/>
                    </a:lnTo>
                    <a:lnTo>
                      <a:pt x="42" y="30"/>
                    </a:lnTo>
                    <a:lnTo>
                      <a:pt x="30" y="66"/>
                    </a:lnTo>
                    <a:lnTo>
                      <a:pt x="96" y="36"/>
                    </a:lnTo>
                    <a:lnTo>
                      <a:pt x="120" y="78"/>
                    </a:lnTo>
                    <a:lnTo>
                      <a:pt x="120" y="54"/>
                    </a:lnTo>
                    <a:lnTo>
                      <a:pt x="167" y="138"/>
                    </a:lnTo>
                    <a:lnTo>
                      <a:pt x="167" y="120"/>
                    </a:lnTo>
                    <a:lnTo>
                      <a:pt x="161" y="102"/>
                    </a:lnTo>
                    <a:lnTo>
                      <a:pt x="138" y="60"/>
                    </a:lnTo>
                    <a:lnTo>
                      <a:pt x="114" y="30"/>
                    </a:lnTo>
                    <a:lnTo>
                      <a:pt x="108" y="24"/>
                    </a:lnTo>
                    <a:lnTo>
                      <a:pt x="102" y="1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/>
              </a:p>
            </p:txBody>
          </p:sp>
          <p:sp>
            <p:nvSpPr>
              <p:cNvPr id="1051" name="Freeform 22"/>
              <p:cNvSpPr>
                <a:spLocks/>
              </p:cNvSpPr>
              <p:nvPr/>
            </p:nvSpPr>
            <p:spPr bwMode="hidden">
              <a:xfrm>
                <a:off x="948" y="2314"/>
                <a:ext cx="113" cy="114"/>
              </a:xfrm>
              <a:custGeom>
                <a:avLst/>
                <a:gdLst>
                  <a:gd name="T0" fmla="*/ 0 w 113"/>
                  <a:gd name="T1" fmla="*/ 0 h 114"/>
                  <a:gd name="T2" fmla="*/ 6 w 113"/>
                  <a:gd name="T3" fmla="*/ 0 h 114"/>
                  <a:gd name="T4" fmla="*/ 24 w 113"/>
                  <a:gd name="T5" fmla="*/ 6 h 114"/>
                  <a:gd name="T6" fmla="*/ 48 w 113"/>
                  <a:gd name="T7" fmla="*/ 18 h 114"/>
                  <a:gd name="T8" fmla="*/ 71 w 113"/>
                  <a:gd name="T9" fmla="*/ 36 h 114"/>
                  <a:gd name="T10" fmla="*/ 83 w 113"/>
                  <a:gd name="T11" fmla="*/ 48 h 114"/>
                  <a:gd name="T12" fmla="*/ 95 w 113"/>
                  <a:gd name="T13" fmla="*/ 66 h 114"/>
                  <a:gd name="T14" fmla="*/ 107 w 113"/>
                  <a:gd name="T15" fmla="*/ 90 h 114"/>
                  <a:gd name="T16" fmla="*/ 113 w 113"/>
                  <a:gd name="T17" fmla="*/ 114 h 114"/>
                  <a:gd name="T18" fmla="*/ 83 w 113"/>
                  <a:gd name="T19" fmla="*/ 66 h 114"/>
                  <a:gd name="T20" fmla="*/ 60 w 113"/>
                  <a:gd name="T21" fmla="*/ 78 h 114"/>
                  <a:gd name="T22" fmla="*/ 71 w 113"/>
                  <a:gd name="T23" fmla="*/ 54 h 114"/>
                  <a:gd name="T24" fmla="*/ 12 w 113"/>
                  <a:gd name="T25" fmla="*/ 78 h 114"/>
                  <a:gd name="T26" fmla="*/ 60 w 113"/>
                  <a:gd name="T27" fmla="*/ 48 h 114"/>
                  <a:gd name="T28" fmla="*/ 60 w 113"/>
                  <a:gd name="T29" fmla="*/ 42 h 114"/>
                  <a:gd name="T30" fmla="*/ 54 w 113"/>
                  <a:gd name="T31" fmla="*/ 30 h 114"/>
                  <a:gd name="T32" fmla="*/ 36 w 113"/>
                  <a:gd name="T33" fmla="*/ 18 h 114"/>
                  <a:gd name="T34" fmla="*/ 0 w 113"/>
                  <a:gd name="T35" fmla="*/ 0 h 114"/>
                  <a:gd name="T36" fmla="*/ 0 w 113"/>
                  <a:gd name="T37" fmla="*/ 0 h 114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0" t="0" r="r" b="b"/>
                <a:pathLst>
                  <a:path w="113" h="114">
                    <a:moveTo>
                      <a:pt x="0" y="0"/>
                    </a:moveTo>
                    <a:lnTo>
                      <a:pt x="6" y="0"/>
                    </a:lnTo>
                    <a:lnTo>
                      <a:pt x="24" y="6"/>
                    </a:lnTo>
                    <a:lnTo>
                      <a:pt x="48" y="18"/>
                    </a:lnTo>
                    <a:lnTo>
                      <a:pt x="71" y="36"/>
                    </a:lnTo>
                    <a:lnTo>
                      <a:pt x="83" y="48"/>
                    </a:lnTo>
                    <a:lnTo>
                      <a:pt x="95" y="66"/>
                    </a:lnTo>
                    <a:lnTo>
                      <a:pt x="107" y="90"/>
                    </a:lnTo>
                    <a:lnTo>
                      <a:pt x="113" y="114"/>
                    </a:lnTo>
                    <a:lnTo>
                      <a:pt x="83" y="66"/>
                    </a:lnTo>
                    <a:lnTo>
                      <a:pt x="60" y="78"/>
                    </a:lnTo>
                    <a:lnTo>
                      <a:pt x="71" y="54"/>
                    </a:lnTo>
                    <a:lnTo>
                      <a:pt x="12" y="78"/>
                    </a:lnTo>
                    <a:lnTo>
                      <a:pt x="60" y="48"/>
                    </a:lnTo>
                    <a:lnTo>
                      <a:pt x="60" y="42"/>
                    </a:lnTo>
                    <a:lnTo>
                      <a:pt x="54" y="30"/>
                    </a:lnTo>
                    <a:lnTo>
                      <a:pt x="36" y="18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/>
              </a:p>
            </p:txBody>
          </p:sp>
          <p:sp>
            <p:nvSpPr>
              <p:cNvPr id="1052" name="Freeform 23"/>
              <p:cNvSpPr>
                <a:spLocks/>
              </p:cNvSpPr>
              <p:nvPr/>
            </p:nvSpPr>
            <p:spPr bwMode="hidden">
              <a:xfrm>
                <a:off x="1122" y="2578"/>
                <a:ext cx="66" cy="60"/>
              </a:xfrm>
              <a:custGeom>
                <a:avLst/>
                <a:gdLst>
                  <a:gd name="T0" fmla="*/ 54 w 66"/>
                  <a:gd name="T1" fmla="*/ 0 h 60"/>
                  <a:gd name="T2" fmla="*/ 42 w 66"/>
                  <a:gd name="T3" fmla="*/ 18 h 60"/>
                  <a:gd name="T4" fmla="*/ 36 w 66"/>
                  <a:gd name="T5" fmla="*/ 6 h 60"/>
                  <a:gd name="T6" fmla="*/ 24 w 66"/>
                  <a:gd name="T7" fmla="*/ 30 h 60"/>
                  <a:gd name="T8" fmla="*/ 18 w 66"/>
                  <a:gd name="T9" fmla="*/ 36 h 60"/>
                  <a:gd name="T10" fmla="*/ 6 w 66"/>
                  <a:gd name="T11" fmla="*/ 48 h 60"/>
                  <a:gd name="T12" fmla="*/ 0 w 66"/>
                  <a:gd name="T13" fmla="*/ 60 h 60"/>
                  <a:gd name="T14" fmla="*/ 12 w 66"/>
                  <a:gd name="T15" fmla="*/ 54 h 60"/>
                  <a:gd name="T16" fmla="*/ 30 w 66"/>
                  <a:gd name="T17" fmla="*/ 36 h 60"/>
                  <a:gd name="T18" fmla="*/ 54 w 66"/>
                  <a:gd name="T19" fmla="*/ 18 h 60"/>
                  <a:gd name="T20" fmla="*/ 66 w 66"/>
                  <a:gd name="T21" fmla="*/ 6 h 60"/>
                  <a:gd name="T22" fmla="*/ 54 w 66"/>
                  <a:gd name="T23" fmla="*/ 0 h 60"/>
                  <a:gd name="T24" fmla="*/ 54 w 66"/>
                  <a:gd name="T25" fmla="*/ 0 h 60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66" h="60">
                    <a:moveTo>
                      <a:pt x="54" y="0"/>
                    </a:moveTo>
                    <a:lnTo>
                      <a:pt x="42" y="18"/>
                    </a:lnTo>
                    <a:lnTo>
                      <a:pt x="36" y="6"/>
                    </a:lnTo>
                    <a:lnTo>
                      <a:pt x="24" y="30"/>
                    </a:lnTo>
                    <a:lnTo>
                      <a:pt x="18" y="36"/>
                    </a:lnTo>
                    <a:lnTo>
                      <a:pt x="6" y="48"/>
                    </a:lnTo>
                    <a:lnTo>
                      <a:pt x="0" y="60"/>
                    </a:lnTo>
                    <a:lnTo>
                      <a:pt x="12" y="54"/>
                    </a:lnTo>
                    <a:lnTo>
                      <a:pt x="30" y="36"/>
                    </a:lnTo>
                    <a:lnTo>
                      <a:pt x="54" y="18"/>
                    </a:lnTo>
                    <a:lnTo>
                      <a:pt x="66" y="6"/>
                    </a:lnTo>
                    <a:lnTo>
                      <a:pt x="5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/>
              </a:p>
            </p:txBody>
          </p:sp>
          <p:sp>
            <p:nvSpPr>
              <p:cNvPr id="1053" name="Freeform 24"/>
              <p:cNvSpPr>
                <a:spLocks/>
              </p:cNvSpPr>
              <p:nvPr/>
            </p:nvSpPr>
            <p:spPr bwMode="hidden">
              <a:xfrm>
                <a:off x="942" y="2674"/>
                <a:ext cx="161" cy="179"/>
              </a:xfrm>
              <a:custGeom>
                <a:avLst/>
                <a:gdLst>
                  <a:gd name="T0" fmla="*/ 131 w 161"/>
                  <a:gd name="T1" fmla="*/ 53 h 179"/>
                  <a:gd name="T2" fmla="*/ 137 w 161"/>
                  <a:gd name="T3" fmla="*/ 53 h 179"/>
                  <a:gd name="T4" fmla="*/ 143 w 161"/>
                  <a:gd name="T5" fmla="*/ 41 h 179"/>
                  <a:gd name="T6" fmla="*/ 155 w 161"/>
                  <a:gd name="T7" fmla="*/ 35 h 179"/>
                  <a:gd name="T8" fmla="*/ 161 w 161"/>
                  <a:gd name="T9" fmla="*/ 24 h 179"/>
                  <a:gd name="T10" fmla="*/ 161 w 161"/>
                  <a:gd name="T11" fmla="*/ 12 h 179"/>
                  <a:gd name="T12" fmla="*/ 161 w 161"/>
                  <a:gd name="T13" fmla="*/ 0 h 179"/>
                  <a:gd name="T14" fmla="*/ 149 w 161"/>
                  <a:gd name="T15" fmla="*/ 24 h 179"/>
                  <a:gd name="T16" fmla="*/ 143 w 161"/>
                  <a:gd name="T17" fmla="*/ 35 h 179"/>
                  <a:gd name="T18" fmla="*/ 131 w 161"/>
                  <a:gd name="T19" fmla="*/ 35 h 179"/>
                  <a:gd name="T20" fmla="*/ 119 w 161"/>
                  <a:gd name="T21" fmla="*/ 41 h 179"/>
                  <a:gd name="T22" fmla="*/ 125 w 161"/>
                  <a:gd name="T23" fmla="*/ 53 h 179"/>
                  <a:gd name="T24" fmla="*/ 95 w 161"/>
                  <a:gd name="T25" fmla="*/ 95 h 179"/>
                  <a:gd name="T26" fmla="*/ 0 w 161"/>
                  <a:gd name="T27" fmla="*/ 137 h 179"/>
                  <a:gd name="T28" fmla="*/ 60 w 161"/>
                  <a:gd name="T29" fmla="*/ 119 h 179"/>
                  <a:gd name="T30" fmla="*/ 54 w 161"/>
                  <a:gd name="T31" fmla="*/ 125 h 179"/>
                  <a:gd name="T32" fmla="*/ 48 w 161"/>
                  <a:gd name="T33" fmla="*/ 131 h 179"/>
                  <a:gd name="T34" fmla="*/ 24 w 161"/>
                  <a:gd name="T35" fmla="*/ 155 h 179"/>
                  <a:gd name="T36" fmla="*/ 12 w 161"/>
                  <a:gd name="T37" fmla="*/ 167 h 179"/>
                  <a:gd name="T38" fmla="*/ 0 w 161"/>
                  <a:gd name="T39" fmla="*/ 173 h 179"/>
                  <a:gd name="T40" fmla="*/ 0 w 161"/>
                  <a:gd name="T41" fmla="*/ 179 h 179"/>
                  <a:gd name="T42" fmla="*/ 6 w 161"/>
                  <a:gd name="T43" fmla="*/ 173 h 179"/>
                  <a:gd name="T44" fmla="*/ 30 w 161"/>
                  <a:gd name="T45" fmla="*/ 155 h 179"/>
                  <a:gd name="T46" fmla="*/ 48 w 161"/>
                  <a:gd name="T47" fmla="*/ 143 h 179"/>
                  <a:gd name="T48" fmla="*/ 71 w 161"/>
                  <a:gd name="T49" fmla="*/ 125 h 179"/>
                  <a:gd name="T50" fmla="*/ 95 w 161"/>
                  <a:gd name="T51" fmla="*/ 107 h 179"/>
                  <a:gd name="T52" fmla="*/ 119 w 161"/>
                  <a:gd name="T53" fmla="*/ 77 h 179"/>
                  <a:gd name="T54" fmla="*/ 131 w 161"/>
                  <a:gd name="T55" fmla="*/ 59 h 179"/>
                  <a:gd name="T56" fmla="*/ 131 w 161"/>
                  <a:gd name="T57" fmla="*/ 53 h 179"/>
                  <a:gd name="T58" fmla="*/ 131 w 161"/>
                  <a:gd name="T59" fmla="*/ 53 h 179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</a:gdLst>
                <a:ahLst/>
                <a:cxnLst>
                  <a:cxn ang="T60">
                    <a:pos x="T0" y="T1"/>
                  </a:cxn>
                  <a:cxn ang="T61">
                    <a:pos x="T2" y="T3"/>
                  </a:cxn>
                  <a:cxn ang="T62">
                    <a:pos x="T4" y="T5"/>
                  </a:cxn>
                  <a:cxn ang="T63">
                    <a:pos x="T6" y="T7"/>
                  </a:cxn>
                  <a:cxn ang="T64">
                    <a:pos x="T8" y="T9"/>
                  </a:cxn>
                  <a:cxn ang="T65">
                    <a:pos x="T10" y="T11"/>
                  </a:cxn>
                  <a:cxn ang="T66">
                    <a:pos x="T12" y="T13"/>
                  </a:cxn>
                  <a:cxn ang="T67">
                    <a:pos x="T14" y="T15"/>
                  </a:cxn>
                  <a:cxn ang="T68">
                    <a:pos x="T16" y="T17"/>
                  </a:cxn>
                  <a:cxn ang="T69">
                    <a:pos x="T18" y="T19"/>
                  </a:cxn>
                  <a:cxn ang="T70">
                    <a:pos x="T20" y="T21"/>
                  </a:cxn>
                  <a:cxn ang="T71">
                    <a:pos x="T22" y="T23"/>
                  </a:cxn>
                  <a:cxn ang="T72">
                    <a:pos x="T24" y="T25"/>
                  </a:cxn>
                  <a:cxn ang="T73">
                    <a:pos x="T26" y="T27"/>
                  </a:cxn>
                  <a:cxn ang="T74">
                    <a:pos x="T28" y="T29"/>
                  </a:cxn>
                  <a:cxn ang="T75">
                    <a:pos x="T30" y="T31"/>
                  </a:cxn>
                  <a:cxn ang="T76">
                    <a:pos x="T32" y="T33"/>
                  </a:cxn>
                  <a:cxn ang="T77">
                    <a:pos x="T34" y="T35"/>
                  </a:cxn>
                  <a:cxn ang="T78">
                    <a:pos x="T36" y="T37"/>
                  </a:cxn>
                  <a:cxn ang="T79">
                    <a:pos x="T38" y="T39"/>
                  </a:cxn>
                  <a:cxn ang="T80">
                    <a:pos x="T40" y="T41"/>
                  </a:cxn>
                  <a:cxn ang="T81">
                    <a:pos x="T42" y="T43"/>
                  </a:cxn>
                  <a:cxn ang="T82">
                    <a:pos x="T44" y="T45"/>
                  </a:cxn>
                  <a:cxn ang="T83">
                    <a:pos x="T46" y="T47"/>
                  </a:cxn>
                  <a:cxn ang="T84">
                    <a:pos x="T48" y="T49"/>
                  </a:cxn>
                  <a:cxn ang="T85">
                    <a:pos x="T50" y="T51"/>
                  </a:cxn>
                  <a:cxn ang="T86">
                    <a:pos x="T52" y="T53"/>
                  </a:cxn>
                  <a:cxn ang="T87">
                    <a:pos x="T54" y="T55"/>
                  </a:cxn>
                  <a:cxn ang="T88">
                    <a:pos x="T56" y="T57"/>
                  </a:cxn>
                  <a:cxn ang="T89">
                    <a:pos x="T58" y="T59"/>
                  </a:cxn>
                </a:cxnLst>
                <a:rect l="0" t="0" r="r" b="b"/>
                <a:pathLst>
                  <a:path w="161" h="179">
                    <a:moveTo>
                      <a:pt x="131" y="53"/>
                    </a:moveTo>
                    <a:lnTo>
                      <a:pt x="137" y="53"/>
                    </a:lnTo>
                    <a:lnTo>
                      <a:pt x="143" y="41"/>
                    </a:lnTo>
                    <a:lnTo>
                      <a:pt x="155" y="35"/>
                    </a:lnTo>
                    <a:lnTo>
                      <a:pt x="161" y="24"/>
                    </a:lnTo>
                    <a:lnTo>
                      <a:pt x="161" y="12"/>
                    </a:lnTo>
                    <a:lnTo>
                      <a:pt x="161" y="0"/>
                    </a:lnTo>
                    <a:lnTo>
                      <a:pt x="149" y="24"/>
                    </a:lnTo>
                    <a:lnTo>
                      <a:pt x="143" y="35"/>
                    </a:lnTo>
                    <a:lnTo>
                      <a:pt x="131" y="35"/>
                    </a:lnTo>
                    <a:lnTo>
                      <a:pt x="119" y="41"/>
                    </a:lnTo>
                    <a:lnTo>
                      <a:pt x="125" y="53"/>
                    </a:lnTo>
                    <a:lnTo>
                      <a:pt x="95" y="95"/>
                    </a:lnTo>
                    <a:lnTo>
                      <a:pt x="0" y="137"/>
                    </a:lnTo>
                    <a:lnTo>
                      <a:pt x="60" y="119"/>
                    </a:lnTo>
                    <a:lnTo>
                      <a:pt x="54" y="125"/>
                    </a:lnTo>
                    <a:lnTo>
                      <a:pt x="48" y="131"/>
                    </a:lnTo>
                    <a:lnTo>
                      <a:pt x="24" y="155"/>
                    </a:lnTo>
                    <a:lnTo>
                      <a:pt x="12" y="167"/>
                    </a:lnTo>
                    <a:lnTo>
                      <a:pt x="0" y="173"/>
                    </a:lnTo>
                    <a:lnTo>
                      <a:pt x="0" y="179"/>
                    </a:lnTo>
                    <a:lnTo>
                      <a:pt x="6" y="173"/>
                    </a:lnTo>
                    <a:lnTo>
                      <a:pt x="30" y="155"/>
                    </a:lnTo>
                    <a:lnTo>
                      <a:pt x="48" y="143"/>
                    </a:lnTo>
                    <a:lnTo>
                      <a:pt x="71" y="125"/>
                    </a:lnTo>
                    <a:lnTo>
                      <a:pt x="95" y="107"/>
                    </a:lnTo>
                    <a:lnTo>
                      <a:pt x="119" y="77"/>
                    </a:lnTo>
                    <a:lnTo>
                      <a:pt x="131" y="59"/>
                    </a:lnTo>
                    <a:lnTo>
                      <a:pt x="131" y="53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/>
              </a:p>
            </p:txBody>
          </p:sp>
          <p:sp>
            <p:nvSpPr>
              <p:cNvPr id="1054" name="Freeform 25"/>
              <p:cNvSpPr>
                <a:spLocks/>
              </p:cNvSpPr>
              <p:nvPr/>
            </p:nvSpPr>
            <p:spPr bwMode="hidden">
              <a:xfrm>
                <a:off x="737" y="2763"/>
                <a:ext cx="73" cy="54"/>
              </a:xfrm>
              <a:custGeom>
                <a:avLst/>
                <a:gdLst>
                  <a:gd name="T0" fmla="*/ 24 w 72"/>
                  <a:gd name="T1" fmla="*/ 36 h 54"/>
                  <a:gd name="T2" fmla="*/ 51 w 72"/>
                  <a:gd name="T3" fmla="*/ 24 h 54"/>
                  <a:gd name="T4" fmla="*/ 63 w 72"/>
                  <a:gd name="T5" fmla="*/ 12 h 54"/>
                  <a:gd name="T6" fmla="*/ 69 w 72"/>
                  <a:gd name="T7" fmla="*/ 6 h 54"/>
                  <a:gd name="T8" fmla="*/ 75 w 72"/>
                  <a:gd name="T9" fmla="*/ 0 h 54"/>
                  <a:gd name="T10" fmla="*/ 45 w 72"/>
                  <a:gd name="T11" fmla="*/ 18 h 54"/>
                  <a:gd name="T12" fmla="*/ 30 w 72"/>
                  <a:gd name="T13" fmla="*/ 24 h 54"/>
                  <a:gd name="T14" fmla="*/ 24 w 72"/>
                  <a:gd name="T15" fmla="*/ 24 h 54"/>
                  <a:gd name="T16" fmla="*/ 18 w 72"/>
                  <a:gd name="T17" fmla="*/ 18 h 54"/>
                  <a:gd name="T18" fmla="*/ 12 w 72"/>
                  <a:gd name="T19" fmla="*/ 12 h 54"/>
                  <a:gd name="T20" fmla="*/ 0 w 72"/>
                  <a:gd name="T21" fmla="*/ 54 h 54"/>
                  <a:gd name="T22" fmla="*/ 12 w 72"/>
                  <a:gd name="T23" fmla="*/ 42 h 54"/>
                  <a:gd name="T24" fmla="*/ 24 w 72"/>
                  <a:gd name="T25" fmla="*/ 36 h 54"/>
                  <a:gd name="T26" fmla="*/ 24 w 72"/>
                  <a:gd name="T27" fmla="*/ 36 h 54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</a:gdLst>
                <a:ahLst/>
                <a:cxnLst>
                  <a:cxn ang="T28">
                    <a:pos x="T0" y="T1"/>
                  </a:cxn>
                  <a:cxn ang="T29">
                    <a:pos x="T2" y="T3"/>
                  </a:cxn>
                  <a:cxn ang="T30">
                    <a:pos x="T4" y="T5"/>
                  </a:cxn>
                  <a:cxn ang="T31">
                    <a:pos x="T6" y="T7"/>
                  </a:cxn>
                  <a:cxn ang="T32">
                    <a:pos x="T8" y="T9"/>
                  </a:cxn>
                  <a:cxn ang="T33">
                    <a:pos x="T10" y="T11"/>
                  </a:cxn>
                  <a:cxn ang="T34">
                    <a:pos x="T12" y="T13"/>
                  </a:cxn>
                  <a:cxn ang="T35">
                    <a:pos x="T14" y="T15"/>
                  </a:cxn>
                  <a:cxn ang="T36">
                    <a:pos x="T16" y="T17"/>
                  </a:cxn>
                  <a:cxn ang="T37">
                    <a:pos x="T18" y="T19"/>
                  </a:cxn>
                  <a:cxn ang="T38">
                    <a:pos x="T20" y="T21"/>
                  </a:cxn>
                  <a:cxn ang="T39">
                    <a:pos x="T22" y="T23"/>
                  </a:cxn>
                  <a:cxn ang="T40">
                    <a:pos x="T24" y="T25"/>
                  </a:cxn>
                  <a:cxn ang="T41">
                    <a:pos x="T26" y="T27"/>
                  </a:cxn>
                </a:cxnLst>
                <a:rect l="0" t="0" r="r" b="b"/>
                <a:pathLst>
                  <a:path w="72" h="54">
                    <a:moveTo>
                      <a:pt x="24" y="36"/>
                    </a:moveTo>
                    <a:lnTo>
                      <a:pt x="48" y="24"/>
                    </a:lnTo>
                    <a:lnTo>
                      <a:pt x="60" y="12"/>
                    </a:lnTo>
                    <a:lnTo>
                      <a:pt x="66" y="6"/>
                    </a:lnTo>
                    <a:lnTo>
                      <a:pt x="72" y="0"/>
                    </a:lnTo>
                    <a:lnTo>
                      <a:pt x="42" y="18"/>
                    </a:lnTo>
                    <a:lnTo>
                      <a:pt x="30" y="24"/>
                    </a:lnTo>
                    <a:lnTo>
                      <a:pt x="24" y="24"/>
                    </a:lnTo>
                    <a:lnTo>
                      <a:pt x="18" y="18"/>
                    </a:lnTo>
                    <a:lnTo>
                      <a:pt x="12" y="12"/>
                    </a:lnTo>
                    <a:lnTo>
                      <a:pt x="0" y="54"/>
                    </a:lnTo>
                    <a:lnTo>
                      <a:pt x="12" y="42"/>
                    </a:lnTo>
                    <a:lnTo>
                      <a:pt x="24" y="3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/>
              </a:p>
            </p:txBody>
          </p:sp>
          <p:sp>
            <p:nvSpPr>
              <p:cNvPr id="1055" name="Freeform 26"/>
              <p:cNvSpPr>
                <a:spLocks/>
              </p:cNvSpPr>
              <p:nvPr/>
            </p:nvSpPr>
            <p:spPr bwMode="hidden">
              <a:xfrm>
                <a:off x="624" y="2889"/>
                <a:ext cx="12" cy="54"/>
              </a:xfrm>
              <a:custGeom>
                <a:avLst/>
                <a:gdLst>
                  <a:gd name="T0" fmla="*/ 12 w 12"/>
                  <a:gd name="T1" fmla="*/ 0 h 54"/>
                  <a:gd name="T2" fmla="*/ 0 w 12"/>
                  <a:gd name="T3" fmla="*/ 12 h 54"/>
                  <a:gd name="T4" fmla="*/ 0 w 12"/>
                  <a:gd name="T5" fmla="*/ 18 h 54"/>
                  <a:gd name="T6" fmla="*/ 6 w 12"/>
                  <a:gd name="T7" fmla="*/ 54 h 54"/>
                  <a:gd name="T8" fmla="*/ 12 w 12"/>
                  <a:gd name="T9" fmla="*/ 36 h 54"/>
                  <a:gd name="T10" fmla="*/ 12 w 12"/>
                  <a:gd name="T11" fmla="*/ 18 h 54"/>
                  <a:gd name="T12" fmla="*/ 12 w 12"/>
                  <a:gd name="T13" fmla="*/ 6 h 54"/>
                  <a:gd name="T14" fmla="*/ 12 w 12"/>
                  <a:gd name="T15" fmla="*/ 0 h 54"/>
                  <a:gd name="T16" fmla="*/ 12 w 12"/>
                  <a:gd name="T17" fmla="*/ 0 h 54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12" h="54">
                    <a:moveTo>
                      <a:pt x="12" y="0"/>
                    </a:moveTo>
                    <a:lnTo>
                      <a:pt x="0" y="12"/>
                    </a:lnTo>
                    <a:lnTo>
                      <a:pt x="0" y="18"/>
                    </a:lnTo>
                    <a:lnTo>
                      <a:pt x="6" y="54"/>
                    </a:lnTo>
                    <a:lnTo>
                      <a:pt x="12" y="36"/>
                    </a:lnTo>
                    <a:lnTo>
                      <a:pt x="12" y="18"/>
                    </a:lnTo>
                    <a:lnTo>
                      <a:pt x="12" y="6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/>
              </a:p>
            </p:txBody>
          </p:sp>
          <p:sp>
            <p:nvSpPr>
              <p:cNvPr id="1056" name="Freeform 27"/>
              <p:cNvSpPr>
                <a:spLocks/>
              </p:cNvSpPr>
              <p:nvPr/>
            </p:nvSpPr>
            <p:spPr bwMode="hidden">
              <a:xfrm>
                <a:off x="492" y="3021"/>
                <a:ext cx="48" cy="72"/>
              </a:xfrm>
              <a:custGeom>
                <a:avLst/>
                <a:gdLst>
                  <a:gd name="T0" fmla="*/ 48 w 48"/>
                  <a:gd name="T1" fmla="*/ 6 h 72"/>
                  <a:gd name="T2" fmla="*/ 48 w 48"/>
                  <a:gd name="T3" fmla="*/ 6 h 72"/>
                  <a:gd name="T4" fmla="*/ 48 w 48"/>
                  <a:gd name="T5" fmla="*/ 6 h 72"/>
                  <a:gd name="T6" fmla="*/ 48 w 48"/>
                  <a:gd name="T7" fmla="*/ 6 h 72"/>
                  <a:gd name="T8" fmla="*/ 6 w 48"/>
                  <a:gd name="T9" fmla="*/ 0 h 72"/>
                  <a:gd name="T10" fmla="*/ 42 w 48"/>
                  <a:gd name="T11" fmla="*/ 12 h 72"/>
                  <a:gd name="T12" fmla="*/ 42 w 48"/>
                  <a:gd name="T13" fmla="*/ 12 h 72"/>
                  <a:gd name="T14" fmla="*/ 0 w 48"/>
                  <a:gd name="T15" fmla="*/ 72 h 72"/>
                  <a:gd name="T16" fmla="*/ 18 w 48"/>
                  <a:gd name="T17" fmla="*/ 54 h 72"/>
                  <a:gd name="T18" fmla="*/ 18 w 48"/>
                  <a:gd name="T19" fmla="*/ 66 h 72"/>
                  <a:gd name="T20" fmla="*/ 48 w 48"/>
                  <a:gd name="T21" fmla="*/ 6 h 72"/>
                  <a:gd name="T22" fmla="*/ 48 w 48"/>
                  <a:gd name="T23" fmla="*/ 6 h 72"/>
                  <a:gd name="T24" fmla="*/ 48 w 48"/>
                  <a:gd name="T25" fmla="*/ 6 h 72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48" h="72">
                    <a:moveTo>
                      <a:pt x="48" y="6"/>
                    </a:moveTo>
                    <a:lnTo>
                      <a:pt x="48" y="6"/>
                    </a:lnTo>
                    <a:lnTo>
                      <a:pt x="6" y="0"/>
                    </a:lnTo>
                    <a:lnTo>
                      <a:pt x="42" y="12"/>
                    </a:lnTo>
                    <a:lnTo>
                      <a:pt x="0" y="72"/>
                    </a:lnTo>
                    <a:lnTo>
                      <a:pt x="18" y="54"/>
                    </a:lnTo>
                    <a:lnTo>
                      <a:pt x="18" y="66"/>
                    </a:lnTo>
                    <a:lnTo>
                      <a:pt x="48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/>
              </a:p>
            </p:txBody>
          </p:sp>
          <p:sp>
            <p:nvSpPr>
              <p:cNvPr id="1057" name="Freeform 28"/>
              <p:cNvSpPr>
                <a:spLocks/>
              </p:cNvSpPr>
              <p:nvPr/>
            </p:nvSpPr>
            <p:spPr bwMode="hidden">
              <a:xfrm>
                <a:off x="437" y="3027"/>
                <a:ext cx="288" cy="84"/>
              </a:xfrm>
              <a:custGeom>
                <a:avLst/>
                <a:gdLst>
                  <a:gd name="T0" fmla="*/ 290 w 287"/>
                  <a:gd name="T1" fmla="*/ 0 h 84"/>
                  <a:gd name="T2" fmla="*/ 0 w 287"/>
                  <a:gd name="T3" fmla="*/ 84 h 84"/>
                  <a:gd name="T4" fmla="*/ 171 w 287"/>
                  <a:gd name="T5" fmla="*/ 36 h 84"/>
                  <a:gd name="T6" fmla="*/ 114 w 287"/>
                  <a:gd name="T7" fmla="*/ 60 h 84"/>
                  <a:gd name="T8" fmla="*/ 279 w 287"/>
                  <a:gd name="T9" fmla="*/ 18 h 84"/>
                  <a:gd name="T10" fmla="*/ 290 w 287"/>
                  <a:gd name="T11" fmla="*/ 0 h 84"/>
                  <a:gd name="T12" fmla="*/ 290 w 287"/>
                  <a:gd name="T13" fmla="*/ 0 h 84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287" h="84">
                    <a:moveTo>
                      <a:pt x="287" y="0"/>
                    </a:moveTo>
                    <a:lnTo>
                      <a:pt x="0" y="84"/>
                    </a:lnTo>
                    <a:lnTo>
                      <a:pt x="168" y="36"/>
                    </a:lnTo>
                    <a:lnTo>
                      <a:pt x="114" y="60"/>
                    </a:lnTo>
                    <a:lnTo>
                      <a:pt x="276" y="18"/>
                    </a:lnTo>
                    <a:lnTo>
                      <a:pt x="287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/>
              </a:p>
            </p:txBody>
          </p:sp>
          <p:sp>
            <p:nvSpPr>
              <p:cNvPr id="1058" name="Freeform 29"/>
              <p:cNvSpPr>
                <a:spLocks/>
              </p:cNvSpPr>
              <p:nvPr/>
            </p:nvSpPr>
            <p:spPr bwMode="hidden">
              <a:xfrm>
                <a:off x="828" y="3003"/>
                <a:ext cx="66" cy="108"/>
              </a:xfrm>
              <a:custGeom>
                <a:avLst/>
                <a:gdLst>
                  <a:gd name="T0" fmla="*/ 6 w 66"/>
                  <a:gd name="T1" fmla="*/ 0 h 108"/>
                  <a:gd name="T2" fmla="*/ 66 w 66"/>
                  <a:gd name="T3" fmla="*/ 6 h 108"/>
                  <a:gd name="T4" fmla="*/ 0 w 66"/>
                  <a:gd name="T5" fmla="*/ 84 h 108"/>
                  <a:gd name="T6" fmla="*/ 54 w 66"/>
                  <a:gd name="T7" fmla="*/ 24 h 108"/>
                  <a:gd name="T8" fmla="*/ 6 w 66"/>
                  <a:gd name="T9" fmla="*/ 108 h 108"/>
                  <a:gd name="T10" fmla="*/ 66 w 66"/>
                  <a:gd name="T11" fmla="*/ 6 h 108"/>
                  <a:gd name="T12" fmla="*/ 6 w 66"/>
                  <a:gd name="T13" fmla="*/ 0 h 108"/>
                  <a:gd name="T14" fmla="*/ 6 w 66"/>
                  <a:gd name="T15" fmla="*/ 0 h 108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66" h="108">
                    <a:moveTo>
                      <a:pt x="6" y="0"/>
                    </a:moveTo>
                    <a:lnTo>
                      <a:pt x="66" y="6"/>
                    </a:lnTo>
                    <a:lnTo>
                      <a:pt x="0" y="84"/>
                    </a:lnTo>
                    <a:lnTo>
                      <a:pt x="54" y="24"/>
                    </a:lnTo>
                    <a:lnTo>
                      <a:pt x="6" y="108"/>
                    </a:lnTo>
                    <a:lnTo>
                      <a:pt x="66" y="6"/>
                    </a:lnTo>
                    <a:lnTo>
                      <a:pt x="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/>
              </a:p>
            </p:txBody>
          </p:sp>
          <p:sp>
            <p:nvSpPr>
              <p:cNvPr id="1059" name="Freeform 30"/>
              <p:cNvSpPr>
                <a:spLocks/>
              </p:cNvSpPr>
              <p:nvPr/>
            </p:nvSpPr>
            <p:spPr bwMode="hidden">
              <a:xfrm>
                <a:off x="366" y="3111"/>
                <a:ext cx="77" cy="42"/>
              </a:xfrm>
              <a:custGeom>
                <a:avLst/>
                <a:gdLst>
                  <a:gd name="T0" fmla="*/ 36 w 77"/>
                  <a:gd name="T1" fmla="*/ 0 h 42"/>
                  <a:gd name="T2" fmla="*/ 42 w 77"/>
                  <a:gd name="T3" fmla="*/ 0 h 42"/>
                  <a:gd name="T4" fmla="*/ 60 w 77"/>
                  <a:gd name="T5" fmla="*/ 6 h 42"/>
                  <a:gd name="T6" fmla="*/ 48 w 77"/>
                  <a:gd name="T7" fmla="*/ 6 h 42"/>
                  <a:gd name="T8" fmla="*/ 42 w 77"/>
                  <a:gd name="T9" fmla="*/ 6 h 42"/>
                  <a:gd name="T10" fmla="*/ 60 w 77"/>
                  <a:gd name="T11" fmla="*/ 6 h 42"/>
                  <a:gd name="T12" fmla="*/ 0 w 77"/>
                  <a:gd name="T13" fmla="*/ 24 h 42"/>
                  <a:gd name="T14" fmla="*/ 71 w 77"/>
                  <a:gd name="T15" fmla="*/ 6 h 42"/>
                  <a:gd name="T16" fmla="*/ 66 w 77"/>
                  <a:gd name="T17" fmla="*/ 42 h 42"/>
                  <a:gd name="T18" fmla="*/ 77 w 77"/>
                  <a:gd name="T19" fmla="*/ 6 h 42"/>
                  <a:gd name="T20" fmla="*/ 36 w 77"/>
                  <a:gd name="T21" fmla="*/ 0 h 42"/>
                  <a:gd name="T22" fmla="*/ 36 w 77"/>
                  <a:gd name="T23" fmla="*/ 0 h 42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0" t="0" r="r" b="b"/>
                <a:pathLst>
                  <a:path w="77" h="42">
                    <a:moveTo>
                      <a:pt x="36" y="0"/>
                    </a:moveTo>
                    <a:lnTo>
                      <a:pt x="42" y="0"/>
                    </a:lnTo>
                    <a:lnTo>
                      <a:pt x="60" y="6"/>
                    </a:lnTo>
                    <a:lnTo>
                      <a:pt x="48" y="6"/>
                    </a:lnTo>
                    <a:lnTo>
                      <a:pt x="42" y="6"/>
                    </a:lnTo>
                    <a:lnTo>
                      <a:pt x="60" y="6"/>
                    </a:lnTo>
                    <a:lnTo>
                      <a:pt x="0" y="24"/>
                    </a:lnTo>
                    <a:lnTo>
                      <a:pt x="71" y="6"/>
                    </a:lnTo>
                    <a:lnTo>
                      <a:pt x="66" y="42"/>
                    </a:lnTo>
                    <a:lnTo>
                      <a:pt x="77" y="6"/>
                    </a:lnTo>
                    <a:lnTo>
                      <a:pt x="3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/>
              </a:p>
            </p:txBody>
          </p:sp>
          <p:sp>
            <p:nvSpPr>
              <p:cNvPr id="1060" name="Freeform 31"/>
              <p:cNvSpPr>
                <a:spLocks/>
              </p:cNvSpPr>
              <p:nvPr/>
            </p:nvSpPr>
            <p:spPr bwMode="hidden">
              <a:xfrm>
                <a:off x="498" y="3165"/>
                <a:ext cx="66" cy="30"/>
              </a:xfrm>
              <a:custGeom>
                <a:avLst/>
                <a:gdLst>
                  <a:gd name="T0" fmla="*/ 66 w 66"/>
                  <a:gd name="T1" fmla="*/ 6 h 30"/>
                  <a:gd name="T2" fmla="*/ 0 w 66"/>
                  <a:gd name="T3" fmla="*/ 0 h 30"/>
                  <a:gd name="T4" fmla="*/ 54 w 66"/>
                  <a:gd name="T5" fmla="*/ 6 h 30"/>
                  <a:gd name="T6" fmla="*/ 18 w 66"/>
                  <a:gd name="T7" fmla="*/ 18 h 30"/>
                  <a:gd name="T8" fmla="*/ 60 w 66"/>
                  <a:gd name="T9" fmla="*/ 12 h 30"/>
                  <a:gd name="T10" fmla="*/ 60 w 66"/>
                  <a:gd name="T11" fmla="*/ 30 h 30"/>
                  <a:gd name="T12" fmla="*/ 60 w 66"/>
                  <a:gd name="T13" fmla="*/ 30 h 30"/>
                  <a:gd name="T14" fmla="*/ 66 w 66"/>
                  <a:gd name="T15" fmla="*/ 6 h 30"/>
                  <a:gd name="T16" fmla="*/ 66 w 66"/>
                  <a:gd name="T17" fmla="*/ 6 h 30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66" h="30">
                    <a:moveTo>
                      <a:pt x="66" y="6"/>
                    </a:moveTo>
                    <a:lnTo>
                      <a:pt x="0" y="0"/>
                    </a:lnTo>
                    <a:lnTo>
                      <a:pt x="54" y="6"/>
                    </a:lnTo>
                    <a:lnTo>
                      <a:pt x="18" y="18"/>
                    </a:lnTo>
                    <a:lnTo>
                      <a:pt x="60" y="12"/>
                    </a:lnTo>
                    <a:lnTo>
                      <a:pt x="60" y="30"/>
                    </a:lnTo>
                    <a:lnTo>
                      <a:pt x="66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/>
              </a:p>
            </p:txBody>
          </p:sp>
          <p:sp>
            <p:nvSpPr>
              <p:cNvPr id="1061" name="Freeform 32"/>
              <p:cNvSpPr>
                <a:spLocks/>
              </p:cNvSpPr>
              <p:nvPr/>
            </p:nvSpPr>
            <p:spPr bwMode="hidden">
              <a:xfrm>
                <a:off x="840" y="2919"/>
                <a:ext cx="18" cy="60"/>
              </a:xfrm>
              <a:custGeom>
                <a:avLst/>
                <a:gdLst>
                  <a:gd name="T0" fmla="*/ 0 w 18"/>
                  <a:gd name="T1" fmla="*/ 24 h 60"/>
                  <a:gd name="T2" fmla="*/ 12 w 18"/>
                  <a:gd name="T3" fmla="*/ 24 h 60"/>
                  <a:gd name="T4" fmla="*/ 12 w 18"/>
                  <a:gd name="T5" fmla="*/ 60 h 60"/>
                  <a:gd name="T6" fmla="*/ 18 w 18"/>
                  <a:gd name="T7" fmla="*/ 18 h 60"/>
                  <a:gd name="T8" fmla="*/ 18 w 18"/>
                  <a:gd name="T9" fmla="*/ 18 h 60"/>
                  <a:gd name="T10" fmla="*/ 18 w 18"/>
                  <a:gd name="T11" fmla="*/ 0 h 60"/>
                  <a:gd name="T12" fmla="*/ 12 w 18"/>
                  <a:gd name="T13" fmla="*/ 18 h 60"/>
                  <a:gd name="T14" fmla="*/ 0 w 18"/>
                  <a:gd name="T15" fmla="*/ 24 h 60"/>
                  <a:gd name="T16" fmla="*/ 0 w 18"/>
                  <a:gd name="T17" fmla="*/ 24 h 60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18" h="60">
                    <a:moveTo>
                      <a:pt x="0" y="24"/>
                    </a:moveTo>
                    <a:lnTo>
                      <a:pt x="12" y="24"/>
                    </a:lnTo>
                    <a:lnTo>
                      <a:pt x="12" y="60"/>
                    </a:lnTo>
                    <a:lnTo>
                      <a:pt x="18" y="18"/>
                    </a:lnTo>
                    <a:lnTo>
                      <a:pt x="18" y="0"/>
                    </a:lnTo>
                    <a:lnTo>
                      <a:pt x="12" y="18"/>
                    </a:lnTo>
                    <a:lnTo>
                      <a:pt x="0" y="2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/>
              </a:p>
            </p:txBody>
          </p:sp>
          <p:sp>
            <p:nvSpPr>
              <p:cNvPr id="1062" name="Freeform 33"/>
              <p:cNvSpPr>
                <a:spLocks/>
              </p:cNvSpPr>
              <p:nvPr/>
            </p:nvSpPr>
            <p:spPr bwMode="hidden">
              <a:xfrm>
                <a:off x="546" y="3021"/>
                <a:ext cx="6" cy="18"/>
              </a:xfrm>
              <a:custGeom>
                <a:avLst/>
                <a:gdLst>
                  <a:gd name="T0" fmla="*/ 6 w 6"/>
                  <a:gd name="T1" fmla="*/ 0 h 18"/>
                  <a:gd name="T2" fmla="*/ 0 w 6"/>
                  <a:gd name="T3" fmla="*/ 18 h 18"/>
                  <a:gd name="T4" fmla="*/ 6 w 6"/>
                  <a:gd name="T5" fmla="*/ 12 h 18"/>
                  <a:gd name="T6" fmla="*/ 6 w 6"/>
                  <a:gd name="T7" fmla="*/ 0 h 18"/>
                  <a:gd name="T8" fmla="*/ 6 w 6"/>
                  <a:gd name="T9" fmla="*/ 0 h 1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6" h="18">
                    <a:moveTo>
                      <a:pt x="6" y="0"/>
                    </a:moveTo>
                    <a:lnTo>
                      <a:pt x="0" y="18"/>
                    </a:lnTo>
                    <a:lnTo>
                      <a:pt x="6" y="12"/>
                    </a:lnTo>
                    <a:lnTo>
                      <a:pt x="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/>
              </a:p>
            </p:txBody>
          </p:sp>
          <p:sp>
            <p:nvSpPr>
              <p:cNvPr id="1063" name="Freeform 34"/>
              <p:cNvSpPr>
                <a:spLocks/>
              </p:cNvSpPr>
              <p:nvPr/>
            </p:nvSpPr>
            <p:spPr bwMode="hidden">
              <a:xfrm>
                <a:off x="534" y="2943"/>
                <a:ext cx="30" cy="78"/>
              </a:xfrm>
              <a:custGeom>
                <a:avLst/>
                <a:gdLst>
                  <a:gd name="T0" fmla="*/ 24 w 30"/>
                  <a:gd name="T1" fmla="*/ 6 h 78"/>
                  <a:gd name="T2" fmla="*/ 18 w 30"/>
                  <a:gd name="T3" fmla="*/ 24 h 78"/>
                  <a:gd name="T4" fmla="*/ 0 w 30"/>
                  <a:gd name="T5" fmla="*/ 18 h 78"/>
                  <a:gd name="T6" fmla="*/ 12 w 30"/>
                  <a:gd name="T7" fmla="*/ 30 h 78"/>
                  <a:gd name="T8" fmla="*/ 6 w 30"/>
                  <a:gd name="T9" fmla="*/ 42 h 78"/>
                  <a:gd name="T10" fmla="*/ 18 w 30"/>
                  <a:gd name="T11" fmla="*/ 78 h 78"/>
                  <a:gd name="T12" fmla="*/ 18 w 30"/>
                  <a:gd name="T13" fmla="*/ 24 h 78"/>
                  <a:gd name="T14" fmla="*/ 24 w 30"/>
                  <a:gd name="T15" fmla="*/ 12 h 78"/>
                  <a:gd name="T16" fmla="*/ 30 w 30"/>
                  <a:gd name="T17" fmla="*/ 6 h 78"/>
                  <a:gd name="T18" fmla="*/ 30 w 30"/>
                  <a:gd name="T19" fmla="*/ 6 h 78"/>
                  <a:gd name="T20" fmla="*/ 12 w 30"/>
                  <a:gd name="T21" fmla="*/ 0 h 78"/>
                  <a:gd name="T22" fmla="*/ 24 w 30"/>
                  <a:gd name="T23" fmla="*/ 6 h 78"/>
                  <a:gd name="T24" fmla="*/ 24 w 30"/>
                  <a:gd name="T25" fmla="*/ 6 h 78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30" h="78">
                    <a:moveTo>
                      <a:pt x="24" y="6"/>
                    </a:moveTo>
                    <a:lnTo>
                      <a:pt x="18" y="24"/>
                    </a:lnTo>
                    <a:lnTo>
                      <a:pt x="0" y="18"/>
                    </a:lnTo>
                    <a:lnTo>
                      <a:pt x="12" y="30"/>
                    </a:lnTo>
                    <a:lnTo>
                      <a:pt x="6" y="42"/>
                    </a:lnTo>
                    <a:lnTo>
                      <a:pt x="18" y="78"/>
                    </a:lnTo>
                    <a:lnTo>
                      <a:pt x="18" y="24"/>
                    </a:lnTo>
                    <a:lnTo>
                      <a:pt x="24" y="12"/>
                    </a:lnTo>
                    <a:lnTo>
                      <a:pt x="30" y="6"/>
                    </a:lnTo>
                    <a:lnTo>
                      <a:pt x="12" y="0"/>
                    </a:lnTo>
                    <a:lnTo>
                      <a:pt x="24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/>
              </a:p>
            </p:txBody>
          </p:sp>
          <p:sp>
            <p:nvSpPr>
              <p:cNvPr id="1064" name="Freeform 35"/>
              <p:cNvSpPr>
                <a:spLocks/>
              </p:cNvSpPr>
              <p:nvPr/>
            </p:nvSpPr>
            <p:spPr bwMode="hidden">
              <a:xfrm>
                <a:off x="540" y="3039"/>
                <a:ext cx="24" cy="24"/>
              </a:xfrm>
              <a:custGeom>
                <a:avLst/>
                <a:gdLst>
                  <a:gd name="T0" fmla="*/ 6 w 24"/>
                  <a:gd name="T1" fmla="*/ 0 h 24"/>
                  <a:gd name="T2" fmla="*/ 0 w 24"/>
                  <a:gd name="T3" fmla="*/ 0 h 24"/>
                  <a:gd name="T4" fmla="*/ 6 w 24"/>
                  <a:gd name="T5" fmla="*/ 0 h 24"/>
                  <a:gd name="T6" fmla="*/ 12 w 24"/>
                  <a:gd name="T7" fmla="*/ 6 h 24"/>
                  <a:gd name="T8" fmla="*/ 24 w 24"/>
                  <a:gd name="T9" fmla="*/ 24 h 24"/>
                  <a:gd name="T10" fmla="*/ 24 w 24"/>
                  <a:gd name="T11" fmla="*/ 18 h 24"/>
                  <a:gd name="T12" fmla="*/ 18 w 24"/>
                  <a:gd name="T13" fmla="*/ 6 h 24"/>
                  <a:gd name="T14" fmla="*/ 12 w 24"/>
                  <a:gd name="T15" fmla="*/ 0 h 24"/>
                  <a:gd name="T16" fmla="*/ 6 w 24"/>
                  <a:gd name="T17" fmla="*/ 0 h 24"/>
                  <a:gd name="T18" fmla="*/ 6 w 24"/>
                  <a:gd name="T19" fmla="*/ 0 h 24"/>
                  <a:gd name="T20" fmla="*/ 6 w 24"/>
                  <a:gd name="T21" fmla="*/ 0 h 24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24" h="24">
                    <a:moveTo>
                      <a:pt x="6" y="0"/>
                    </a:moveTo>
                    <a:lnTo>
                      <a:pt x="0" y="0"/>
                    </a:lnTo>
                    <a:lnTo>
                      <a:pt x="6" y="0"/>
                    </a:lnTo>
                    <a:lnTo>
                      <a:pt x="12" y="6"/>
                    </a:lnTo>
                    <a:lnTo>
                      <a:pt x="24" y="24"/>
                    </a:lnTo>
                    <a:lnTo>
                      <a:pt x="24" y="18"/>
                    </a:lnTo>
                    <a:lnTo>
                      <a:pt x="18" y="6"/>
                    </a:lnTo>
                    <a:lnTo>
                      <a:pt x="12" y="0"/>
                    </a:lnTo>
                    <a:lnTo>
                      <a:pt x="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/>
              </a:p>
            </p:txBody>
          </p:sp>
          <p:sp>
            <p:nvSpPr>
              <p:cNvPr id="1065" name="Freeform 36"/>
              <p:cNvSpPr>
                <a:spLocks/>
              </p:cNvSpPr>
              <p:nvPr/>
            </p:nvSpPr>
            <p:spPr bwMode="hidden">
              <a:xfrm>
                <a:off x="801" y="2681"/>
                <a:ext cx="215" cy="216"/>
              </a:xfrm>
              <a:custGeom>
                <a:avLst/>
                <a:gdLst>
                  <a:gd name="T0" fmla="*/ 215 w 215"/>
                  <a:gd name="T1" fmla="*/ 0 h 216"/>
                  <a:gd name="T2" fmla="*/ 147 w 215"/>
                  <a:gd name="T3" fmla="*/ 36 h 216"/>
                  <a:gd name="T4" fmla="*/ 132 w 215"/>
                  <a:gd name="T5" fmla="*/ 49 h 216"/>
                  <a:gd name="T6" fmla="*/ 104 w 215"/>
                  <a:gd name="T7" fmla="*/ 79 h 216"/>
                  <a:gd name="T8" fmla="*/ 87 w 215"/>
                  <a:gd name="T9" fmla="*/ 114 h 216"/>
                  <a:gd name="T10" fmla="*/ 48 w 215"/>
                  <a:gd name="T11" fmla="*/ 156 h 216"/>
                  <a:gd name="T12" fmla="*/ 42 w 215"/>
                  <a:gd name="T13" fmla="*/ 166 h 216"/>
                  <a:gd name="T14" fmla="*/ 29 w 215"/>
                  <a:gd name="T15" fmla="*/ 177 h 216"/>
                  <a:gd name="T16" fmla="*/ 0 w 215"/>
                  <a:gd name="T17" fmla="*/ 208 h 216"/>
                  <a:gd name="T18" fmla="*/ 48 w 215"/>
                  <a:gd name="T19" fmla="*/ 216 h 216"/>
                  <a:gd name="T20" fmla="*/ 215 w 215"/>
                  <a:gd name="T21" fmla="*/ 0 h 21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215" h="216">
                    <a:moveTo>
                      <a:pt x="215" y="0"/>
                    </a:moveTo>
                    <a:lnTo>
                      <a:pt x="147" y="36"/>
                    </a:lnTo>
                    <a:lnTo>
                      <a:pt x="132" y="49"/>
                    </a:lnTo>
                    <a:lnTo>
                      <a:pt x="104" y="79"/>
                    </a:lnTo>
                    <a:lnTo>
                      <a:pt x="87" y="114"/>
                    </a:lnTo>
                    <a:lnTo>
                      <a:pt x="48" y="156"/>
                    </a:lnTo>
                    <a:lnTo>
                      <a:pt x="42" y="166"/>
                    </a:lnTo>
                    <a:lnTo>
                      <a:pt x="29" y="177"/>
                    </a:lnTo>
                    <a:lnTo>
                      <a:pt x="0" y="208"/>
                    </a:lnTo>
                    <a:lnTo>
                      <a:pt x="48" y="216"/>
                    </a:lnTo>
                    <a:lnTo>
                      <a:pt x="215" y="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/>
              </a:p>
            </p:txBody>
          </p:sp>
          <p:sp>
            <p:nvSpPr>
              <p:cNvPr id="1066" name="Freeform 37"/>
              <p:cNvSpPr>
                <a:spLocks/>
              </p:cNvSpPr>
              <p:nvPr/>
            </p:nvSpPr>
            <p:spPr bwMode="hidden">
              <a:xfrm>
                <a:off x="536" y="2710"/>
                <a:ext cx="212" cy="179"/>
              </a:xfrm>
              <a:custGeom>
                <a:avLst/>
                <a:gdLst>
                  <a:gd name="T0" fmla="*/ 212 w 212"/>
                  <a:gd name="T1" fmla="*/ 0 h 179"/>
                  <a:gd name="T2" fmla="*/ 144 w 212"/>
                  <a:gd name="T3" fmla="*/ 36 h 179"/>
                  <a:gd name="T4" fmla="*/ 0 w 212"/>
                  <a:gd name="T5" fmla="*/ 179 h 179"/>
                  <a:gd name="T6" fmla="*/ 177 w 212"/>
                  <a:gd name="T7" fmla="*/ 85 h 179"/>
                  <a:gd name="T8" fmla="*/ 212 w 212"/>
                  <a:gd name="T9" fmla="*/ 0 h 179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212" h="179">
                    <a:moveTo>
                      <a:pt x="212" y="0"/>
                    </a:moveTo>
                    <a:lnTo>
                      <a:pt x="144" y="36"/>
                    </a:lnTo>
                    <a:lnTo>
                      <a:pt x="0" y="179"/>
                    </a:lnTo>
                    <a:lnTo>
                      <a:pt x="177" y="85"/>
                    </a:lnTo>
                    <a:lnTo>
                      <a:pt x="212" y="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/>
              </a:p>
            </p:txBody>
          </p:sp>
          <p:sp>
            <p:nvSpPr>
              <p:cNvPr id="1067" name="Freeform 38"/>
              <p:cNvSpPr>
                <a:spLocks/>
              </p:cNvSpPr>
              <p:nvPr/>
            </p:nvSpPr>
            <p:spPr bwMode="hidden">
              <a:xfrm>
                <a:off x="1037" y="2609"/>
                <a:ext cx="64" cy="79"/>
              </a:xfrm>
              <a:custGeom>
                <a:avLst/>
                <a:gdLst>
                  <a:gd name="T0" fmla="*/ 0 w 64"/>
                  <a:gd name="T1" fmla="*/ 22 h 79"/>
                  <a:gd name="T2" fmla="*/ 64 w 64"/>
                  <a:gd name="T3" fmla="*/ 79 h 79"/>
                  <a:gd name="T4" fmla="*/ 60 w 64"/>
                  <a:gd name="T5" fmla="*/ 0 h 79"/>
                  <a:gd name="T6" fmla="*/ 0 w 64"/>
                  <a:gd name="T7" fmla="*/ 22 h 79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64" h="79">
                    <a:moveTo>
                      <a:pt x="0" y="22"/>
                    </a:moveTo>
                    <a:lnTo>
                      <a:pt x="64" y="79"/>
                    </a:lnTo>
                    <a:lnTo>
                      <a:pt x="60" y="0"/>
                    </a:lnTo>
                    <a:lnTo>
                      <a:pt x="0" y="22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/>
              </a:p>
            </p:txBody>
          </p:sp>
          <p:sp>
            <p:nvSpPr>
              <p:cNvPr id="1068" name="Freeform 39"/>
              <p:cNvSpPr>
                <a:spLocks/>
              </p:cNvSpPr>
              <p:nvPr userDrawn="1"/>
            </p:nvSpPr>
            <p:spPr bwMode="hidden">
              <a:xfrm>
                <a:off x="867" y="2471"/>
                <a:ext cx="137" cy="207"/>
              </a:xfrm>
              <a:custGeom>
                <a:avLst/>
                <a:gdLst>
                  <a:gd name="T0" fmla="*/ 0 w 137"/>
                  <a:gd name="T1" fmla="*/ 0 h 207"/>
                  <a:gd name="T2" fmla="*/ 17 w 137"/>
                  <a:gd name="T3" fmla="*/ 87 h 207"/>
                  <a:gd name="T4" fmla="*/ 69 w 137"/>
                  <a:gd name="T5" fmla="*/ 154 h 207"/>
                  <a:gd name="T6" fmla="*/ 137 w 137"/>
                  <a:gd name="T7" fmla="*/ 207 h 207"/>
                  <a:gd name="T8" fmla="*/ 0 w 137"/>
                  <a:gd name="T9" fmla="*/ 0 h 20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137" h="207">
                    <a:moveTo>
                      <a:pt x="0" y="0"/>
                    </a:moveTo>
                    <a:lnTo>
                      <a:pt x="17" y="87"/>
                    </a:lnTo>
                    <a:lnTo>
                      <a:pt x="69" y="154"/>
                    </a:lnTo>
                    <a:lnTo>
                      <a:pt x="137" y="20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/>
              </a:p>
            </p:txBody>
          </p:sp>
          <p:sp>
            <p:nvSpPr>
              <p:cNvPr id="1069" name="Freeform 40"/>
              <p:cNvSpPr>
                <a:spLocks/>
              </p:cNvSpPr>
              <p:nvPr userDrawn="1"/>
            </p:nvSpPr>
            <p:spPr bwMode="hidden">
              <a:xfrm>
                <a:off x="817" y="2507"/>
                <a:ext cx="65" cy="222"/>
              </a:xfrm>
              <a:custGeom>
                <a:avLst/>
                <a:gdLst>
                  <a:gd name="T0" fmla="*/ 0 w 65"/>
                  <a:gd name="T1" fmla="*/ 222 h 222"/>
                  <a:gd name="T2" fmla="*/ 40 w 65"/>
                  <a:gd name="T3" fmla="*/ 142 h 222"/>
                  <a:gd name="T4" fmla="*/ 65 w 65"/>
                  <a:gd name="T5" fmla="*/ 72 h 222"/>
                  <a:gd name="T6" fmla="*/ 7 w 65"/>
                  <a:gd name="T7" fmla="*/ 0 h 222"/>
                  <a:gd name="T8" fmla="*/ 0 w 65"/>
                  <a:gd name="T9" fmla="*/ 222 h 22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65" h="222">
                    <a:moveTo>
                      <a:pt x="0" y="222"/>
                    </a:moveTo>
                    <a:lnTo>
                      <a:pt x="40" y="142"/>
                    </a:lnTo>
                    <a:lnTo>
                      <a:pt x="65" y="72"/>
                    </a:lnTo>
                    <a:lnTo>
                      <a:pt x="7" y="0"/>
                    </a:lnTo>
                    <a:lnTo>
                      <a:pt x="0" y="222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/>
              </a:p>
            </p:txBody>
          </p:sp>
        </p:grpSp>
      </p:grpSp>
      <p:sp>
        <p:nvSpPr>
          <p:cNvPr id="164905" name="Rectangle 41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58750"/>
            <a:ext cx="8229600" cy="1258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fi-FI" smtClean="0"/>
              <a:t>Muokkaa perustyyl. napsautt.</a:t>
            </a:r>
          </a:p>
        </p:txBody>
      </p:sp>
      <p:sp>
        <p:nvSpPr>
          <p:cNvPr id="164906" name="Rectangle 4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</a:p>
        </p:txBody>
      </p:sp>
      <p:sp>
        <p:nvSpPr>
          <p:cNvPr id="164907" name="Rectangle 43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164908" name="Rectangle 4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164909" name="Rectangle 4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fld id="{70DCFDB3-9762-43C8-B7F4-55DBC97F301F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828" r:id="rId1"/>
    <p:sldLayoutId id="2147483818" r:id="rId2"/>
    <p:sldLayoutId id="2147483819" r:id="rId3"/>
    <p:sldLayoutId id="2147483820" r:id="rId4"/>
    <p:sldLayoutId id="2147483821" r:id="rId5"/>
    <p:sldLayoutId id="2147483822" r:id="rId6"/>
    <p:sldLayoutId id="2147483823" r:id="rId7"/>
    <p:sldLayoutId id="2147483824" r:id="rId8"/>
    <p:sldLayoutId id="2147483825" r:id="rId9"/>
    <p:sldLayoutId id="2147483826" r:id="rId10"/>
    <p:sldLayoutId id="2147483827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bg1">
                <a:gamma/>
                <a:shade val="90980"/>
                <a:invGamma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897" name="Rectangle 153"/>
          <p:cNvSpPr>
            <a:spLocks noGrp="1" noRot="1" noChangeArrowheads="1"/>
          </p:cNvSpPr>
          <p:nvPr>
            <p:ph type="title"/>
          </p:nvPr>
        </p:nvSpPr>
        <p:spPr bwMode="auto">
          <a:xfrm>
            <a:off x="301625" y="228600"/>
            <a:ext cx="854075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i-FI" smtClean="0"/>
              <a:t>Muokkaa perustyyl. napsautt.</a:t>
            </a:r>
          </a:p>
        </p:txBody>
      </p:sp>
      <p:sp>
        <p:nvSpPr>
          <p:cNvPr id="159901" name="Rectangle 157"/>
          <p:cNvSpPr>
            <a:spLocks noGrp="1" noRot="1" noChangeArrowheads="1"/>
          </p:cNvSpPr>
          <p:nvPr>
            <p:ph type="body" idx="1"/>
          </p:nvPr>
        </p:nvSpPr>
        <p:spPr bwMode="auto">
          <a:xfrm>
            <a:off x="301625" y="1600200"/>
            <a:ext cx="8540750" cy="4498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</a:p>
        </p:txBody>
      </p:sp>
      <p:sp>
        <p:nvSpPr>
          <p:cNvPr id="309" name="Rectangle 155"/>
          <p:cNvSpPr>
            <a:spLocks noGrp="1" noChangeArrowheads="1"/>
          </p:cNvSpPr>
          <p:nvPr>
            <p:ph type="dt" sz="quarter" idx="2"/>
          </p:nvPr>
        </p:nvSpPr>
        <p:spPr bwMode="auto">
          <a:xfrm>
            <a:off x="304800" y="6248400"/>
            <a:ext cx="22860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310" name="Rectangle 15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311" name="Rectangle 15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2860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fld id="{9E6C0EB7-6C04-426D-A6BB-EA4C1D35993F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829" r:id="rId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Arial" charset="0"/>
        <a:buChar char="►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Arial" charset="0"/>
        <a:buChar char="►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Arial" charset="0"/>
        <a:buChar char="►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Arial" charset="0"/>
        <a:buChar char="►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Arial" charset="0"/>
        <a:buChar char="►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Arial" charset="0"/>
        <a:buChar char="►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Arial" charset="0"/>
        <a:buChar char="►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mailto:anja-riitta.keinanen@savonia.fi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95288" y="620713"/>
            <a:ext cx="7705725" cy="1439862"/>
          </a:xfrm>
        </p:spPr>
        <p:txBody>
          <a:bodyPr/>
          <a:lstStyle/>
          <a:p>
            <a:pPr algn="l" eaLnBrk="1" hangingPunct="1">
              <a:defRPr/>
            </a:pPr>
            <a:r>
              <a:rPr lang="en-GB" altLang="zh-CN" b="1" smtClean="0">
                <a:ea typeface="宋体" charset="-122"/>
              </a:rPr>
              <a:t>Functional Food and Wellness Innovations 3op</a:t>
            </a:r>
            <a:endParaRPr lang="fi-FI" b="1" smtClean="0"/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5148263" y="5013325"/>
            <a:ext cx="3311525" cy="1152525"/>
          </a:xfrm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endParaRPr lang="en-US" sz="1500" dirty="0" smtClean="0"/>
          </a:p>
          <a:p>
            <a:pPr eaLnBrk="1" hangingPunct="1">
              <a:lnSpc>
                <a:spcPct val="80000"/>
              </a:lnSpc>
              <a:defRPr/>
            </a:pPr>
            <a:r>
              <a:rPr lang="en-US" sz="2000" dirty="0" err="1" smtClean="0"/>
              <a:t>Anja-Riitta</a:t>
            </a:r>
            <a:r>
              <a:rPr lang="en-US" sz="2000" dirty="0" smtClean="0"/>
              <a:t> </a:t>
            </a:r>
            <a:r>
              <a:rPr lang="en-US" sz="2000" dirty="0" err="1" smtClean="0"/>
              <a:t>Keinänen</a:t>
            </a:r>
            <a:endParaRPr lang="en-US" sz="2000" dirty="0" smtClean="0"/>
          </a:p>
        </p:txBody>
      </p:sp>
      <p:pic>
        <p:nvPicPr>
          <p:cNvPr id="5124" name="Picture 10" descr="k9093-1i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56100" y="2205038"/>
            <a:ext cx="3960813" cy="2903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99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99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99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938" grpId="0" autoUpdateAnimBg="0"/>
      <p:bldP spid="39939" grpId="0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333375"/>
            <a:ext cx="8229600" cy="1258888"/>
          </a:xfrm>
        </p:spPr>
        <p:txBody>
          <a:bodyPr/>
          <a:lstStyle/>
          <a:p>
            <a:pPr eaLnBrk="1" hangingPunct="1">
              <a:defRPr/>
            </a:pPr>
            <a:r>
              <a:rPr lang="fi-FI" altLang="zh-CN" b="1" i="1" smtClean="0">
                <a:ea typeface="宋体" charset="-122"/>
              </a:rPr>
              <a:t>Syvent</a:t>
            </a:r>
            <a:r>
              <a:rPr lang="fi-FI" altLang="zh-CN" b="1" i="1" smtClean="0">
                <a:latin typeface="Verdana"/>
                <a:ea typeface="宋体" charset="-122"/>
              </a:rPr>
              <a:t>ä</a:t>
            </a:r>
            <a:r>
              <a:rPr lang="fi-FI" altLang="zh-CN" b="1" i="1" smtClean="0">
                <a:ea typeface="宋体" charset="-122"/>
              </a:rPr>
              <a:t>v</a:t>
            </a:r>
            <a:r>
              <a:rPr lang="fi-FI" altLang="zh-CN" b="1" i="1" smtClean="0">
                <a:latin typeface="Verdana"/>
                <a:ea typeface="宋体" charset="-122"/>
              </a:rPr>
              <a:t>ä</a:t>
            </a:r>
            <a:r>
              <a:rPr lang="fi-FI" altLang="zh-CN" b="1" i="1" smtClean="0">
                <a:ea typeface="宋体" charset="-122"/>
              </a:rPr>
              <a:t> </a:t>
            </a:r>
            <a:r>
              <a:rPr lang="fi-FI" altLang="zh-CN" i="1" smtClean="0">
                <a:ea typeface="宋体" charset="-122"/>
              </a:rPr>
              <a:t>ravitsemushyvinvoinnin tietous</a:t>
            </a:r>
            <a:endParaRPr lang="fi-FI" i="1" smtClean="0"/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fi-FI" altLang="zh-CN" sz="3600" b="1" dirty="0" smtClean="0">
              <a:ea typeface="宋体" charset="-122"/>
            </a:endParaRPr>
          </a:p>
          <a:p>
            <a:pPr eaLnBrk="1" hangingPunct="1">
              <a:defRPr/>
            </a:pPr>
            <a:r>
              <a:rPr lang="fi-FI" altLang="zh-CN" b="1" dirty="0" smtClean="0">
                <a:ea typeface="宋体" charset="-122"/>
              </a:rPr>
              <a:t>ravitsemus hyvinvoinnin ja terveyden l</a:t>
            </a:r>
            <a:r>
              <a:rPr lang="fi-FI" altLang="zh-CN" b="1" dirty="0" smtClean="0">
                <a:latin typeface="Times New Roman"/>
                <a:ea typeface="宋体" charset="-122"/>
              </a:rPr>
              <a:t>ä</a:t>
            </a:r>
            <a:r>
              <a:rPr lang="fi-FI" altLang="zh-CN" b="1" dirty="0" smtClean="0">
                <a:ea typeface="宋体" charset="-122"/>
              </a:rPr>
              <a:t>hteen</a:t>
            </a:r>
            <a:r>
              <a:rPr lang="fi-FI" altLang="zh-CN" b="1" dirty="0" smtClean="0">
                <a:latin typeface="Times New Roman"/>
                <a:ea typeface="宋体" charset="-122"/>
              </a:rPr>
              <a:t>ä</a:t>
            </a:r>
            <a:r>
              <a:rPr lang="fi-FI" altLang="zh-CN" b="1" dirty="0" smtClean="0">
                <a:ea typeface="宋体" charset="-122"/>
              </a:rPr>
              <a:t> </a:t>
            </a:r>
          </a:p>
          <a:p>
            <a:pPr eaLnBrk="1" hangingPunct="1">
              <a:defRPr/>
            </a:pPr>
            <a:r>
              <a:rPr lang="fi-FI" altLang="zh-CN" b="1" dirty="0" smtClean="0">
                <a:ea typeface="宋体" charset="-122"/>
              </a:rPr>
              <a:t>liikuntaravitsemus </a:t>
            </a:r>
          </a:p>
          <a:p>
            <a:pPr eaLnBrk="1" hangingPunct="1">
              <a:buFont typeface="Wingdings" pitchFamily="2" charset="2"/>
              <a:buNone/>
              <a:defRPr/>
            </a:pPr>
            <a:endParaRPr lang="fi-FI" altLang="zh-CN" b="1" i="1" dirty="0" smtClean="0">
              <a:ea typeface="宋体" charset="-122"/>
            </a:endParaRPr>
          </a:p>
          <a:p>
            <a:pPr eaLnBrk="1" hangingPunct="1">
              <a:defRPr/>
            </a:pPr>
            <a:endParaRPr lang="fi-FI" dirty="0" smtClean="0"/>
          </a:p>
        </p:txBody>
      </p:sp>
      <p:pic>
        <p:nvPicPr>
          <p:cNvPr id="6148" name="Picture 9" descr="flexibl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00563" y="4005263"/>
            <a:ext cx="4032250" cy="2519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404813"/>
            <a:ext cx="8426450" cy="1152525"/>
          </a:xfrm>
        </p:spPr>
        <p:txBody>
          <a:bodyPr/>
          <a:lstStyle/>
          <a:p>
            <a:pPr eaLnBrk="1" hangingPunct="1">
              <a:defRPr/>
            </a:pPr>
            <a:r>
              <a:rPr lang="fi-FI" altLang="zh-CN" sz="3200" b="1" i="1" dirty="0" smtClean="0">
                <a:ea typeface="宋体" charset="-122"/>
              </a:rPr>
              <a:t>Syvent</a:t>
            </a:r>
            <a:r>
              <a:rPr lang="fi-FI" altLang="zh-CN" sz="3200" b="1" i="1" dirty="0" smtClean="0">
                <a:latin typeface="Verdana"/>
                <a:ea typeface="宋体" charset="-122"/>
              </a:rPr>
              <a:t>ä</a:t>
            </a:r>
            <a:r>
              <a:rPr lang="fi-FI" altLang="zh-CN" sz="3200" b="1" i="1" dirty="0" smtClean="0">
                <a:ea typeface="宋体" charset="-122"/>
              </a:rPr>
              <a:t>v</a:t>
            </a:r>
            <a:r>
              <a:rPr lang="fi-FI" altLang="zh-CN" sz="3200" b="1" i="1" dirty="0" smtClean="0">
                <a:latin typeface="Verdana"/>
                <a:ea typeface="宋体" charset="-122"/>
              </a:rPr>
              <a:t>ä</a:t>
            </a:r>
            <a:r>
              <a:rPr lang="fi-FI" altLang="zh-CN" sz="3200" b="1" i="1" dirty="0" smtClean="0">
                <a:ea typeface="宋体" charset="-122"/>
              </a:rPr>
              <a:t> hyvinvointiravitsemuksen tuotetuntemus</a:t>
            </a:r>
            <a:endParaRPr lang="fi-FI" sz="3200" b="1" i="1" dirty="0" smtClean="0"/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1989138"/>
            <a:ext cx="8496300" cy="4608512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fi-FI" altLang="zh-CN" sz="2800" b="1" dirty="0" smtClean="0">
                <a:ea typeface="宋体" charset="-122"/>
              </a:rPr>
              <a:t>Terveelliset tuotteet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fi-FI" altLang="zh-CN" sz="2800" b="1" dirty="0" smtClean="0">
              <a:ea typeface="宋体" charset="-122"/>
            </a:endParaRPr>
          </a:p>
          <a:p>
            <a:pPr eaLnBrk="1" hangingPunct="1">
              <a:lnSpc>
                <a:spcPct val="90000"/>
              </a:lnSpc>
              <a:defRPr/>
            </a:pPr>
            <a:r>
              <a:rPr lang="fi-FI" altLang="zh-CN" sz="2800" b="1" dirty="0" smtClean="0">
                <a:ea typeface="宋体" charset="-122"/>
              </a:rPr>
              <a:t>Funktionaaliset ja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fi-FI" altLang="zh-CN" sz="2800" b="1" dirty="0" smtClean="0">
                <a:ea typeface="宋体" charset="-122"/>
              </a:rPr>
              <a:t>	terveysvaikutteiset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fi-FI" altLang="zh-CN" sz="2800" b="1" dirty="0" smtClean="0">
                <a:ea typeface="宋体" charset="-122"/>
              </a:rPr>
              <a:t> 	elintarvikkeet</a:t>
            </a:r>
          </a:p>
          <a:p>
            <a:pPr eaLnBrk="1" hangingPunct="1">
              <a:lnSpc>
                <a:spcPct val="90000"/>
              </a:lnSpc>
              <a:defRPr/>
            </a:pPr>
            <a:endParaRPr lang="fi-FI" altLang="zh-CN" sz="2800" b="1" dirty="0" smtClean="0">
              <a:ea typeface="宋体" charset="-122"/>
            </a:endParaRPr>
          </a:p>
          <a:p>
            <a:pPr eaLnBrk="1" hangingPunct="1">
              <a:lnSpc>
                <a:spcPct val="90000"/>
              </a:lnSpc>
              <a:defRPr/>
            </a:pPr>
            <a:r>
              <a:rPr lang="fi-FI" altLang="zh-CN" sz="2800" b="1" dirty="0" smtClean="0">
                <a:ea typeface="宋体" charset="-122"/>
              </a:rPr>
              <a:t>Ravintovalmisteet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fi-FI" altLang="zh-CN" sz="2800" b="1" dirty="0" smtClean="0">
                <a:ea typeface="宋体" charset="-122"/>
              </a:rPr>
              <a:t>	ja </a:t>
            </a:r>
            <a:r>
              <a:rPr lang="fi-FI" altLang="zh-CN" sz="2800" b="1" dirty="0" smtClean="0">
                <a:latin typeface="Times New Roman"/>
                <a:ea typeface="宋体" charset="-122"/>
              </a:rPr>
              <a:t>–</a:t>
            </a:r>
            <a:r>
              <a:rPr lang="fi-FI" altLang="zh-CN" sz="2800" b="1" dirty="0" smtClean="0">
                <a:ea typeface="宋体" charset="-122"/>
              </a:rPr>
              <a:t>lis</a:t>
            </a:r>
            <a:r>
              <a:rPr lang="fi-FI" altLang="zh-CN" sz="2800" b="1" dirty="0" smtClean="0">
                <a:latin typeface="Times New Roman"/>
                <a:ea typeface="宋体" charset="-122"/>
              </a:rPr>
              <a:t>ä</a:t>
            </a:r>
            <a:r>
              <a:rPr lang="fi-FI" altLang="zh-CN" sz="2800" b="1" dirty="0" smtClean="0">
                <a:ea typeface="宋体" charset="-122"/>
              </a:rPr>
              <a:t>t</a:t>
            </a:r>
            <a:endParaRPr lang="fi-FI" sz="2800" b="1" dirty="0" smtClean="0"/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fi-FI" sz="2800" b="1" dirty="0" smtClean="0"/>
          </a:p>
        </p:txBody>
      </p:sp>
      <p:pic>
        <p:nvPicPr>
          <p:cNvPr id="717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10213" y="1700213"/>
            <a:ext cx="3181350" cy="4762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fi-FI" altLang="zh-CN" sz="3200" b="1" i="1" dirty="0" smtClean="0">
                <a:ea typeface="宋体" charset="-122"/>
              </a:rPr>
              <a:t>Syvent</a:t>
            </a:r>
            <a:r>
              <a:rPr lang="fi-FI" altLang="zh-CN" sz="3200" b="1" i="1" dirty="0" smtClean="0">
                <a:latin typeface="Verdana"/>
                <a:ea typeface="宋体" charset="-122"/>
              </a:rPr>
              <a:t>ä</a:t>
            </a:r>
            <a:r>
              <a:rPr lang="fi-FI" altLang="zh-CN" sz="3200" b="1" i="1" dirty="0" smtClean="0">
                <a:ea typeface="宋体" charset="-122"/>
              </a:rPr>
              <a:t>v</a:t>
            </a:r>
            <a:r>
              <a:rPr lang="fi-FI" altLang="zh-CN" sz="3200" b="1" i="1" dirty="0" smtClean="0">
                <a:latin typeface="Verdana"/>
                <a:ea typeface="宋体" charset="-122"/>
              </a:rPr>
              <a:t>ä</a:t>
            </a:r>
            <a:r>
              <a:rPr lang="fi-FI" altLang="zh-CN" sz="3200" b="1" i="1" dirty="0" smtClean="0">
                <a:ea typeface="宋体" charset="-122"/>
              </a:rPr>
              <a:t> hyvinvointiravitsemuksen tuotetuntemus</a:t>
            </a:r>
            <a:endParaRPr lang="fi-FI" sz="3200" b="1" i="1" dirty="0" smtClean="0"/>
          </a:p>
        </p:txBody>
      </p:sp>
      <p:sp>
        <p:nvSpPr>
          <p:cNvPr id="655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052513"/>
            <a:ext cx="8229600" cy="3529012"/>
          </a:xfrm>
        </p:spPr>
        <p:txBody>
          <a:bodyPr/>
          <a:lstStyle/>
          <a:p>
            <a:pPr lvl="1" eaLnBrk="1" hangingPunct="1">
              <a:lnSpc>
                <a:spcPct val="90000"/>
              </a:lnSpc>
              <a:buFontTx/>
              <a:buNone/>
              <a:defRPr/>
            </a:pPr>
            <a:endParaRPr lang="fi-FI" altLang="zh-CN" sz="2400" b="1" dirty="0" smtClean="0">
              <a:ea typeface="宋体" charset="-122"/>
            </a:endParaRPr>
          </a:p>
          <a:p>
            <a:pPr eaLnBrk="1" hangingPunct="1">
              <a:lnSpc>
                <a:spcPct val="90000"/>
              </a:lnSpc>
              <a:defRPr/>
            </a:pPr>
            <a:r>
              <a:rPr lang="fi-FI" altLang="zh-CN" sz="2800" b="1" dirty="0" smtClean="0">
                <a:ea typeface="宋体" charset="-122"/>
              </a:rPr>
              <a:t>eettisyys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fi-FI" altLang="zh-CN" sz="2800" b="1" dirty="0" smtClean="0">
                <a:ea typeface="宋体" charset="-122"/>
              </a:rPr>
              <a:t>ekologisuus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fi-FI" altLang="zh-CN" sz="2800" b="1" dirty="0" smtClean="0">
                <a:ea typeface="宋体" charset="-122"/>
              </a:rPr>
              <a:t>	esim.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fi-FI" altLang="zh-CN" sz="2800" b="1" dirty="0" smtClean="0">
                <a:ea typeface="宋体" charset="-122"/>
              </a:rPr>
              <a:t>	luonnontuotteet,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fi-FI" altLang="zh-CN" sz="2800" b="1" dirty="0" smtClean="0">
                <a:ea typeface="宋体" charset="-122"/>
              </a:rPr>
              <a:t>   luomutuotteet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fi-FI" altLang="zh-CN" sz="2800" b="1" dirty="0" smtClean="0">
                <a:ea typeface="宋体" charset="-122"/>
              </a:rPr>
              <a:t>	l</a:t>
            </a:r>
            <a:r>
              <a:rPr lang="fi-FI" altLang="zh-CN" sz="2800" b="1" dirty="0" smtClean="0">
                <a:latin typeface="Times New Roman"/>
                <a:ea typeface="宋体" charset="-122"/>
              </a:rPr>
              <a:t>ä</a:t>
            </a:r>
            <a:r>
              <a:rPr lang="fi-FI" altLang="zh-CN" sz="2800" b="1" dirty="0" smtClean="0">
                <a:ea typeface="宋体" charset="-122"/>
              </a:rPr>
              <a:t>hituotteet</a:t>
            </a:r>
            <a:endParaRPr lang="fi-FI" sz="2800" b="1" dirty="0" smtClean="0"/>
          </a:p>
        </p:txBody>
      </p:sp>
      <p:pic>
        <p:nvPicPr>
          <p:cNvPr id="8196" name="Picture 10" descr="2471651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35600" y="1700213"/>
            <a:ext cx="3367088" cy="4681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197" name="Picture 12" descr="k5384-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0113" y="4365625"/>
            <a:ext cx="3959225" cy="2209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58750"/>
            <a:ext cx="8229600" cy="1555750"/>
          </a:xfrm>
        </p:spPr>
        <p:txBody>
          <a:bodyPr/>
          <a:lstStyle/>
          <a:p>
            <a:pPr eaLnBrk="1" hangingPunct="1">
              <a:defRPr/>
            </a:pPr>
            <a:r>
              <a:rPr lang="fi-FI" altLang="zh-CN" sz="3200" i="1" dirty="0" smtClean="0">
                <a:ea typeface="宋体" charset="-122"/>
              </a:rPr>
              <a:t>Ravitsemukseen, terveyteen  ja hyvinvointiin liittyvien palvelujen suunnittelu ja kehitt</a:t>
            </a:r>
            <a:r>
              <a:rPr lang="fi-FI" altLang="zh-CN" sz="3200" i="1" dirty="0" smtClean="0">
                <a:latin typeface="Verdana"/>
                <a:ea typeface="宋体" charset="-122"/>
              </a:rPr>
              <a:t>ä</a:t>
            </a:r>
            <a:r>
              <a:rPr lang="fi-FI" altLang="zh-CN" sz="3200" i="1" dirty="0" smtClean="0">
                <a:ea typeface="宋体" charset="-122"/>
              </a:rPr>
              <a:t>minen</a:t>
            </a:r>
            <a:endParaRPr lang="fi-FI" sz="3200" i="1" dirty="0" smtClean="0"/>
          </a:p>
        </p:txBody>
      </p:sp>
      <p:sp>
        <p:nvSpPr>
          <p:cNvPr id="665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1785938"/>
            <a:ext cx="8507412" cy="4344987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fi-FI" altLang="zh-CN" dirty="0" smtClean="0">
                <a:ea typeface="宋体" charset="-122"/>
              </a:rPr>
              <a:t>Ravitsemuksen ja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fi-FI" altLang="zh-CN" dirty="0" smtClean="0">
                <a:ea typeface="宋体" charset="-122"/>
              </a:rPr>
              <a:t>	terveyden trendit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fi-FI" altLang="zh-CN" dirty="0" smtClean="0">
              <a:ea typeface="宋体" charset="-122"/>
            </a:endParaRPr>
          </a:p>
          <a:p>
            <a:pPr eaLnBrk="1" hangingPunct="1">
              <a:lnSpc>
                <a:spcPct val="90000"/>
              </a:lnSpc>
              <a:defRPr/>
            </a:pPr>
            <a:r>
              <a:rPr lang="fi-FI" altLang="zh-CN" dirty="0" err="1" smtClean="0">
                <a:ea typeface="宋体" charset="-122"/>
              </a:rPr>
              <a:t>Ravitsemushyvin-</a:t>
            </a:r>
            <a:endParaRPr lang="fi-FI" altLang="zh-CN" dirty="0" smtClean="0">
              <a:ea typeface="宋体" charset="-122"/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fi-FI" altLang="zh-CN" dirty="0" smtClean="0">
                <a:ea typeface="宋体" charset="-122"/>
              </a:rPr>
              <a:t>	vointikonseptit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fi-FI" altLang="zh-CN" dirty="0" smtClean="0">
                <a:ea typeface="宋体" charset="-122"/>
              </a:rPr>
              <a:t>	toimialalla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fi-FI" altLang="zh-CN" dirty="0" smtClean="0">
                <a:ea typeface="宋体" charset="-122"/>
              </a:rPr>
              <a:t> </a:t>
            </a:r>
          </a:p>
        </p:txBody>
      </p:sp>
      <p:pic>
        <p:nvPicPr>
          <p:cNvPr id="9220" name="Picture 15" descr="bite_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80063" y="2205038"/>
            <a:ext cx="3171825" cy="3884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58750"/>
            <a:ext cx="8229600" cy="1484313"/>
          </a:xfrm>
        </p:spPr>
        <p:txBody>
          <a:bodyPr/>
          <a:lstStyle/>
          <a:p>
            <a:pPr eaLnBrk="1" hangingPunct="1">
              <a:defRPr/>
            </a:pPr>
            <a:r>
              <a:rPr lang="fi-FI" altLang="zh-CN" sz="3200" i="1" dirty="0" smtClean="0">
                <a:ea typeface="宋体" charset="-122"/>
              </a:rPr>
              <a:t>Ravitsemukseen, terveyteen  ja hyvinvointiin liittyvien palvelujen suunnittelu ja kehitt</a:t>
            </a:r>
            <a:r>
              <a:rPr lang="fi-FI" altLang="zh-CN" sz="3200" i="1" dirty="0" smtClean="0">
                <a:latin typeface="Verdana"/>
                <a:ea typeface="宋体" charset="-122"/>
              </a:rPr>
              <a:t>ä</a:t>
            </a:r>
            <a:r>
              <a:rPr lang="fi-FI" altLang="zh-CN" sz="3200" i="1" dirty="0" smtClean="0">
                <a:ea typeface="宋体" charset="-122"/>
              </a:rPr>
              <a:t>minen yrityksessä</a:t>
            </a:r>
            <a:endParaRPr lang="fi-FI" sz="3200" i="1" dirty="0" smtClean="0"/>
          </a:p>
        </p:txBody>
      </p:sp>
      <p:sp>
        <p:nvSpPr>
          <p:cNvPr id="675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fi-FI" altLang="zh-CN" dirty="0" smtClean="0">
                <a:ea typeface="宋体" charset="-122"/>
              </a:rPr>
              <a:t>hyvinvointipalvelujen suunnittelu ja kehitt</a:t>
            </a:r>
            <a:r>
              <a:rPr lang="fi-FI" altLang="zh-CN" dirty="0" smtClean="0">
                <a:latin typeface="Times New Roman"/>
                <a:ea typeface="宋体" charset="-122"/>
              </a:rPr>
              <a:t>ä</a:t>
            </a:r>
            <a:r>
              <a:rPr lang="fi-FI" altLang="zh-CN" dirty="0" smtClean="0">
                <a:ea typeface="宋体" charset="-122"/>
              </a:rPr>
              <a:t>minen</a:t>
            </a:r>
          </a:p>
          <a:p>
            <a:pPr eaLnBrk="1" hangingPunct="1">
              <a:defRPr/>
            </a:pPr>
            <a:r>
              <a:rPr lang="fi-FI" altLang="zh-CN" dirty="0" err="1" smtClean="0">
                <a:ea typeface="宋体" charset="-122"/>
              </a:rPr>
              <a:t>ravitsemushyvinvoinnin</a:t>
            </a:r>
            <a:r>
              <a:rPr lang="fi-FI" altLang="zh-CN" dirty="0" smtClean="0">
                <a:ea typeface="宋体" charset="-122"/>
              </a:rPr>
              <a:t> portaat</a:t>
            </a:r>
          </a:p>
          <a:p>
            <a:pPr eaLnBrk="1" hangingPunct="1">
              <a:defRPr/>
            </a:pPr>
            <a:r>
              <a:rPr lang="fi-FI" altLang="zh-CN" dirty="0" smtClean="0">
                <a:ea typeface="宋体" charset="-122"/>
              </a:rPr>
              <a:t>yrityksen ravitsemusstrategia </a:t>
            </a:r>
            <a:endParaRPr lang="fi-FI" dirty="0" smtClean="0"/>
          </a:p>
          <a:p>
            <a:pPr eaLnBrk="1" hangingPunct="1">
              <a:buFont typeface="Wingdings" pitchFamily="2" charset="2"/>
              <a:buNone/>
              <a:defRPr/>
            </a:pPr>
            <a:endParaRPr lang="fi-FI" dirty="0" smtClean="0"/>
          </a:p>
        </p:txBody>
      </p:sp>
      <p:pic>
        <p:nvPicPr>
          <p:cNvPr id="10244" name="Picture 8" descr="1909808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78413" y="4076700"/>
            <a:ext cx="3435350" cy="213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68413"/>
            <a:ext cx="8229600" cy="4862512"/>
          </a:xfrm>
        </p:spPr>
        <p:txBody>
          <a:bodyPr/>
          <a:lstStyle/>
          <a:p>
            <a:pPr>
              <a:lnSpc>
                <a:spcPct val="80000"/>
              </a:lnSpc>
              <a:buFontTx/>
              <a:buNone/>
              <a:defRPr/>
            </a:pPr>
            <a:r>
              <a:rPr lang="fi-FI" sz="2400" dirty="0" smtClean="0"/>
              <a:t>Opintojakson yhteyshenkilö:</a:t>
            </a:r>
          </a:p>
          <a:p>
            <a:pPr>
              <a:lnSpc>
                <a:spcPct val="80000"/>
              </a:lnSpc>
              <a:buFontTx/>
              <a:buNone/>
              <a:defRPr/>
            </a:pPr>
            <a:endParaRPr lang="fi-FI" sz="2400" b="1" dirty="0" smtClean="0"/>
          </a:p>
          <a:p>
            <a:pPr>
              <a:lnSpc>
                <a:spcPct val="80000"/>
              </a:lnSpc>
              <a:buFontTx/>
              <a:buNone/>
              <a:defRPr/>
            </a:pPr>
            <a:r>
              <a:rPr lang="fi-FI" sz="2400" dirty="0" smtClean="0"/>
              <a:t>Anja-Riitta Keinänen</a:t>
            </a:r>
          </a:p>
          <a:p>
            <a:pPr>
              <a:lnSpc>
                <a:spcPct val="80000"/>
              </a:lnSpc>
              <a:buFontTx/>
              <a:buNone/>
              <a:defRPr/>
            </a:pPr>
            <a:r>
              <a:rPr lang="fi-FI" sz="2400" dirty="0" err="1" smtClean="0">
                <a:hlinkClick r:id="rId2"/>
              </a:rPr>
              <a:t>anja-riitta.keinanen@savonia.fi</a:t>
            </a:r>
            <a:endParaRPr lang="fi-FI" sz="2400" dirty="0" smtClean="0"/>
          </a:p>
          <a:p>
            <a:pPr>
              <a:lnSpc>
                <a:spcPct val="80000"/>
              </a:lnSpc>
              <a:buFontTx/>
              <a:buNone/>
              <a:defRPr/>
            </a:pPr>
            <a:r>
              <a:rPr lang="fi-FI" sz="2400" dirty="0" smtClean="0"/>
              <a:t>044-7856050</a:t>
            </a:r>
          </a:p>
          <a:p>
            <a:pPr>
              <a:lnSpc>
                <a:spcPct val="80000"/>
              </a:lnSpc>
              <a:buFontTx/>
              <a:buNone/>
              <a:defRPr/>
            </a:pPr>
            <a:r>
              <a:rPr lang="fi-FI" sz="2400" dirty="0" err="1" smtClean="0"/>
              <a:t>Microkadun</a:t>
            </a:r>
            <a:r>
              <a:rPr lang="fi-FI" sz="2400" dirty="0" smtClean="0"/>
              <a:t> kampus</a:t>
            </a:r>
          </a:p>
          <a:p>
            <a:pPr>
              <a:lnSpc>
                <a:spcPct val="80000"/>
              </a:lnSpc>
              <a:buFontTx/>
              <a:buNone/>
              <a:defRPr/>
            </a:pPr>
            <a:r>
              <a:rPr lang="fi-FI" sz="2400" dirty="0" smtClean="0"/>
              <a:t>Työhuone S562 </a:t>
            </a:r>
          </a:p>
          <a:p>
            <a:pPr>
              <a:lnSpc>
                <a:spcPct val="80000"/>
              </a:lnSpc>
              <a:buFontTx/>
              <a:buNone/>
              <a:defRPr/>
            </a:pPr>
            <a:r>
              <a:rPr lang="fi-FI" sz="2400" dirty="0" smtClean="0"/>
              <a:t>Vastaanottoajat (työhuone):</a:t>
            </a:r>
          </a:p>
          <a:p>
            <a:pPr>
              <a:lnSpc>
                <a:spcPct val="80000"/>
              </a:lnSpc>
              <a:buFontTx/>
              <a:buNone/>
              <a:defRPr/>
            </a:pPr>
            <a:r>
              <a:rPr lang="fi-FI" sz="2400" dirty="0" smtClean="0"/>
              <a:t> ti 22.11. klo 9-10, to 24.11. klo 12-14, ti 29.11. klo 11-13 tai sovitaan sähköpostitse</a:t>
            </a:r>
            <a:endParaRPr lang="fi-FI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Kilpailu">
  <a:themeElements>
    <a:clrScheme name="Kilpailu 2">
      <a:dk1>
        <a:srgbClr val="800000"/>
      </a:dk1>
      <a:lt1>
        <a:srgbClr val="FFFFFF"/>
      </a:lt1>
      <a:dk2>
        <a:srgbClr val="FF9900"/>
      </a:dk2>
      <a:lt2>
        <a:srgbClr val="FFFF99"/>
      </a:lt2>
      <a:accent1>
        <a:srgbClr val="FF5050"/>
      </a:accent1>
      <a:accent2>
        <a:srgbClr val="CC3300"/>
      </a:accent2>
      <a:accent3>
        <a:srgbClr val="FFCAAA"/>
      </a:accent3>
      <a:accent4>
        <a:srgbClr val="DADADA"/>
      </a:accent4>
      <a:accent5>
        <a:srgbClr val="FFB3B3"/>
      </a:accent5>
      <a:accent6>
        <a:srgbClr val="B92D00"/>
      </a:accent6>
      <a:hlink>
        <a:srgbClr val="FFFF99"/>
      </a:hlink>
      <a:folHlink>
        <a:srgbClr val="FFCC00"/>
      </a:folHlink>
    </a:clrScheme>
    <a:fontScheme name="Kilpailu">
      <a:majorFont>
        <a:latin typeface="Arial"/>
        <a:ea typeface=""/>
        <a:cs typeface="Arial"/>
      </a:majorFont>
      <a:minorFont>
        <a:latin typeface="Verdana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Times New Roman" pitchFamily="18" charset="0"/>
          </a:defRPr>
        </a:defPPr>
      </a:lstStyle>
    </a:lnDef>
  </a:objectDefaults>
  <a:extraClrSchemeLst>
    <a:extraClrScheme>
      <a:clrScheme name="Kilpailu 1">
        <a:dk1>
          <a:srgbClr val="5C1F00"/>
        </a:dk1>
        <a:lt1>
          <a:srgbClr val="FFFFFF"/>
        </a:lt1>
        <a:dk2>
          <a:srgbClr val="990000"/>
        </a:dk2>
        <a:lt2>
          <a:srgbClr val="FFF9BB"/>
        </a:lt2>
        <a:accent1>
          <a:srgbClr val="FF3300"/>
        </a:accent1>
        <a:accent2>
          <a:srgbClr val="B86D52"/>
        </a:accent2>
        <a:accent3>
          <a:srgbClr val="CAAAAA"/>
        </a:accent3>
        <a:accent4>
          <a:srgbClr val="DADADA"/>
        </a:accent4>
        <a:accent5>
          <a:srgbClr val="FFADAA"/>
        </a:accent5>
        <a:accent6>
          <a:srgbClr val="A66249"/>
        </a:accent6>
        <a:hlink>
          <a:srgbClr val="FF9900"/>
        </a:hlink>
        <a:folHlink>
          <a:srgbClr val="FFCC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ilpailu 2">
        <a:dk1>
          <a:srgbClr val="800000"/>
        </a:dk1>
        <a:lt1>
          <a:srgbClr val="FFFFFF"/>
        </a:lt1>
        <a:dk2>
          <a:srgbClr val="FF9900"/>
        </a:dk2>
        <a:lt2>
          <a:srgbClr val="FFFF99"/>
        </a:lt2>
        <a:accent1>
          <a:srgbClr val="FF5050"/>
        </a:accent1>
        <a:accent2>
          <a:srgbClr val="CC3300"/>
        </a:accent2>
        <a:accent3>
          <a:srgbClr val="FFCAAA"/>
        </a:accent3>
        <a:accent4>
          <a:srgbClr val="DADADA"/>
        </a:accent4>
        <a:accent5>
          <a:srgbClr val="FFB3B3"/>
        </a:accent5>
        <a:accent6>
          <a:srgbClr val="B92D00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ilpailu 3">
        <a:dk1>
          <a:srgbClr val="2A5400"/>
        </a:dk1>
        <a:lt1>
          <a:srgbClr val="FFFFFF"/>
        </a:lt1>
        <a:dk2>
          <a:srgbClr val="4A9400"/>
        </a:dk2>
        <a:lt2>
          <a:srgbClr val="F3F2D9"/>
        </a:lt2>
        <a:accent1>
          <a:srgbClr val="99CC00"/>
        </a:accent1>
        <a:accent2>
          <a:srgbClr val="6B4A39"/>
        </a:accent2>
        <a:accent3>
          <a:srgbClr val="B1C8AA"/>
        </a:accent3>
        <a:accent4>
          <a:srgbClr val="DADADA"/>
        </a:accent4>
        <a:accent5>
          <a:srgbClr val="CAE2AA"/>
        </a:accent5>
        <a:accent6>
          <a:srgbClr val="604233"/>
        </a:accent6>
        <a:hlink>
          <a:srgbClr val="E2BC5E"/>
        </a:hlink>
        <a:folHlink>
          <a:srgbClr val="AB7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ilpailu 4">
        <a:dk1>
          <a:srgbClr val="005A58"/>
        </a:dk1>
        <a:lt1>
          <a:srgbClr val="FFFFFF"/>
        </a:lt1>
        <a:dk2>
          <a:srgbClr val="009E9A"/>
        </a:dk2>
        <a:lt2>
          <a:srgbClr val="C5EBE4"/>
        </a:lt2>
        <a:accent1>
          <a:srgbClr val="0099CC"/>
        </a:accent1>
        <a:accent2>
          <a:srgbClr val="339933"/>
        </a:accent2>
        <a:accent3>
          <a:srgbClr val="AACCCA"/>
        </a:accent3>
        <a:accent4>
          <a:srgbClr val="DADADA"/>
        </a:accent4>
        <a:accent5>
          <a:srgbClr val="AACAE2"/>
        </a:accent5>
        <a:accent6>
          <a:srgbClr val="2D8A2D"/>
        </a:accent6>
        <a:hlink>
          <a:srgbClr val="00FF99"/>
        </a:hlink>
        <a:folHlink>
          <a:srgbClr val="4CD2D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ilpailu 5">
        <a:dk1>
          <a:srgbClr val="000070"/>
        </a:dk1>
        <a:lt1>
          <a:srgbClr val="FFFFFF"/>
        </a:lt1>
        <a:dk2>
          <a:srgbClr val="0000FF"/>
        </a:dk2>
        <a:lt2>
          <a:srgbClr val="C5C5FF"/>
        </a:lt2>
        <a:accent1>
          <a:srgbClr val="0099FF"/>
        </a:accent1>
        <a:accent2>
          <a:srgbClr val="7883B4"/>
        </a:accent2>
        <a:accent3>
          <a:srgbClr val="AAAAFF"/>
        </a:accent3>
        <a:accent4>
          <a:srgbClr val="DADADA"/>
        </a:accent4>
        <a:accent5>
          <a:srgbClr val="AACAFF"/>
        </a:accent5>
        <a:accent6>
          <a:srgbClr val="6C76A3"/>
        </a:accent6>
        <a:hlink>
          <a:srgbClr val="00FFFF"/>
        </a:hlink>
        <a:folHlink>
          <a:srgbClr val="2DBF6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ilpailu 6">
        <a:dk1>
          <a:srgbClr val="4D4D4D"/>
        </a:dk1>
        <a:lt1>
          <a:srgbClr val="FFFFFF"/>
        </a:lt1>
        <a:dk2>
          <a:srgbClr val="8202E2"/>
        </a:dk2>
        <a:lt2>
          <a:srgbClr val="CCCCFF"/>
        </a:lt2>
        <a:accent1>
          <a:srgbClr val="CC99FF"/>
        </a:accent1>
        <a:accent2>
          <a:srgbClr val="666699"/>
        </a:accent2>
        <a:accent3>
          <a:srgbClr val="C1AAEE"/>
        </a:accent3>
        <a:accent4>
          <a:srgbClr val="DADADA"/>
        </a:accent4>
        <a:accent5>
          <a:srgbClr val="E2CAFF"/>
        </a:accent5>
        <a:accent6>
          <a:srgbClr val="5C5C8A"/>
        </a:accent6>
        <a:hlink>
          <a:srgbClr val="FF7C80"/>
        </a:hlink>
        <a:folHlink>
          <a:srgbClr val="FF505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ilpailu 7">
        <a:dk1>
          <a:srgbClr val="575863"/>
        </a:dk1>
        <a:lt1>
          <a:srgbClr val="FFFFFF"/>
        </a:lt1>
        <a:dk2>
          <a:srgbClr val="818982"/>
        </a:dk2>
        <a:lt2>
          <a:srgbClr val="EAEAEA"/>
        </a:lt2>
        <a:accent1>
          <a:srgbClr val="CC6600"/>
        </a:accent1>
        <a:accent2>
          <a:srgbClr val="A4A686"/>
        </a:accent2>
        <a:accent3>
          <a:srgbClr val="C1C4C1"/>
        </a:accent3>
        <a:accent4>
          <a:srgbClr val="DADADA"/>
        </a:accent4>
        <a:accent5>
          <a:srgbClr val="E2B8AA"/>
        </a:accent5>
        <a:accent6>
          <a:srgbClr val="949679"/>
        </a:accent6>
        <a:hlink>
          <a:srgbClr val="CCCC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ilpailu 8">
        <a:dk1>
          <a:srgbClr val="000000"/>
        </a:dk1>
        <a:lt1>
          <a:srgbClr val="FFFFFF"/>
        </a:lt1>
        <a:dk2>
          <a:srgbClr val="000000"/>
        </a:dk2>
        <a:lt2>
          <a:srgbClr val="CDCDCD"/>
        </a:lt2>
        <a:accent1>
          <a:srgbClr val="CDD9F7"/>
        </a:accent1>
        <a:accent2>
          <a:srgbClr val="99FF33"/>
        </a:accent2>
        <a:accent3>
          <a:srgbClr val="FFFFFF"/>
        </a:accent3>
        <a:accent4>
          <a:srgbClr val="000000"/>
        </a:accent4>
        <a:accent5>
          <a:srgbClr val="E3E9FA"/>
        </a:accent5>
        <a:accent6>
          <a:srgbClr val="8AE72D"/>
        </a:accent6>
        <a:hlink>
          <a:srgbClr val="0033CC"/>
        </a:hlink>
        <a:folHlink>
          <a:srgbClr val="66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2_Kompassi">
  <a:themeElements>
    <a:clrScheme name="Kompassi 2">
      <a:dk1>
        <a:srgbClr val="5B5D6B"/>
      </a:dk1>
      <a:lt1>
        <a:srgbClr val="FFFFFF"/>
      </a:lt1>
      <a:dk2>
        <a:srgbClr val="5A5C6C"/>
      </a:dk2>
      <a:lt2>
        <a:srgbClr val="FFFFCC"/>
      </a:lt2>
      <a:accent1>
        <a:srgbClr val="9966FF"/>
      </a:accent1>
      <a:accent2>
        <a:srgbClr val="9383B3"/>
      </a:accent2>
      <a:accent3>
        <a:srgbClr val="B5B5BA"/>
      </a:accent3>
      <a:accent4>
        <a:srgbClr val="DADADA"/>
      </a:accent4>
      <a:accent5>
        <a:srgbClr val="CAB8FF"/>
      </a:accent5>
      <a:accent6>
        <a:srgbClr val="8576A2"/>
      </a:accent6>
      <a:hlink>
        <a:srgbClr val="A3C145"/>
      </a:hlink>
      <a:folHlink>
        <a:srgbClr val="6FA9B7"/>
      </a:folHlink>
    </a:clrScheme>
    <a:fontScheme name="2_Kompassi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Times New Roman" pitchFamily="18" charset="0"/>
          </a:defRPr>
        </a:defPPr>
      </a:lstStyle>
    </a:lnDef>
  </a:objectDefaults>
  <a:extraClrSchemeLst>
    <a:extraClrScheme>
      <a:clrScheme name="Kompassi 1">
        <a:dk1>
          <a:srgbClr val="00007A"/>
        </a:dk1>
        <a:lt1>
          <a:srgbClr val="FFFFFF"/>
        </a:lt1>
        <a:dk2>
          <a:srgbClr val="000066"/>
        </a:dk2>
        <a:lt2>
          <a:srgbClr val="CCECFF"/>
        </a:lt2>
        <a:accent1>
          <a:srgbClr val="6F64C2"/>
        </a:accent1>
        <a:accent2>
          <a:srgbClr val="0089BA"/>
        </a:accent2>
        <a:accent3>
          <a:srgbClr val="AAAAB8"/>
        </a:accent3>
        <a:accent4>
          <a:srgbClr val="DADADA"/>
        </a:accent4>
        <a:accent5>
          <a:srgbClr val="BBB8DD"/>
        </a:accent5>
        <a:accent6>
          <a:srgbClr val="007CA8"/>
        </a:accent6>
        <a:hlink>
          <a:srgbClr val="66CCFF"/>
        </a:hlink>
        <a:folHlink>
          <a:srgbClr val="00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ompassi 2">
        <a:dk1>
          <a:srgbClr val="5B5D6B"/>
        </a:dk1>
        <a:lt1>
          <a:srgbClr val="FFFFFF"/>
        </a:lt1>
        <a:dk2>
          <a:srgbClr val="5A5C6C"/>
        </a:dk2>
        <a:lt2>
          <a:srgbClr val="FFFFCC"/>
        </a:lt2>
        <a:accent1>
          <a:srgbClr val="9966FF"/>
        </a:accent1>
        <a:accent2>
          <a:srgbClr val="9383B3"/>
        </a:accent2>
        <a:accent3>
          <a:srgbClr val="B5B5BA"/>
        </a:accent3>
        <a:accent4>
          <a:srgbClr val="DADADA"/>
        </a:accent4>
        <a:accent5>
          <a:srgbClr val="CAB8FF"/>
        </a:accent5>
        <a:accent6>
          <a:srgbClr val="8576A2"/>
        </a:accent6>
        <a:hlink>
          <a:srgbClr val="A3C145"/>
        </a:hlink>
        <a:folHlink>
          <a:srgbClr val="6FA9B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ompassi 3">
        <a:dk1>
          <a:srgbClr val="860000"/>
        </a:dk1>
        <a:lt1>
          <a:srgbClr val="FFFFFF"/>
        </a:lt1>
        <a:dk2>
          <a:srgbClr val="800000"/>
        </a:dk2>
        <a:lt2>
          <a:srgbClr val="FFFFCC"/>
        </a:lt2>
        <a:accent1>
          <a:srgbClr val="FF6600"/>
        </a:accent1>
        <a:accent2>
          <a:srgbClr val="FF9933"/>
        </a:accent2>
        <a:accent3>
          <a:srgbClr val="C0AAAA"/>
        </a:accent3>
        <a:accent4>
          <a:srgbClr val="DADADA"/>
        </a:accent4>
        <a:accent5>
          <a:srgbClr val="FFB8AA"/>
        </a:accent5>
        <a:accent6>
          <a:srgbClr val="E78A2D"/>
        </a:accent6>
        <a:hlink>
          <a:srgbClr val="FFCC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ompassi 4">
        <a:dk1>
          <a:srgbClr val="676A5C"/>
        </a:dk1>
        <a:lt1>
          <a:srgbClr val="FFFFFF"/>
        </a:lt1>
        <a:dk2>
          <a:srgbClr val="686B5D"/>
        </a:dk2>
        <a:lt2>
          <a:srgbClr val="FFFFCC"/>
        </a:lt2>
        <a:accent1>
          <a:srgbClr val="CC6600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E2B8AA"/>
        </a:accent5>
        <a:accent6>
          <a:srgbClr val="738F98"/>
        </a:accent6>
        <a:hlink>
          <a:srgbClr val="DDBF4F"/>
        </a:hlink>
        <a:folHlink>
          <a:srgbClr val="B7B6A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ompassi 5">
        <a:dk1>
          <a:srgbClr val="AC835E"/>
        </a:dk1>
        <a:lt1>
          <a:srgbClr val="FFFFFF"/>
        </a:lt1>
        <a:dk2>
          <a:srgbClr val="AE8764"/>
        </a:dk2>
        <a:lt2>
          <a:srgbClr val="FFFFCC"/>
        </a:lt2>
        <a:accent1>
          <a:srgbClr val="CC6600"/>
        </a:accent1>
        <a:accent2>
          <a:srgbClr val="FF5050"/>
        </a:accent2>
        <a:accent3>
          <a:srgbClr val="D3C3B8"/>
        </a:accent3>
        <a:accent4>
          <a:srgbClr val="DADADA"/>
        </a:accent4>
        <a:accent5>
          <a:srgbClr val="E2B8AA"/>
        </a:accent5>
        <a:accent6>
          <a:srgbClr val="E74848"/>
        </a:accent6>
        <a:hlink>
          <a:srgbClr val="FFCC99"/>
        </a:hlink>
        <a:folHlink>
          <a:srgbClr val="FF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ompassi 6">
        <a:dk1>
          <a:srgbClr val="526133"/>
        </a:dk1>
        <a:lt1>
          <a:srgbClr val="FFFFFF"/>
        </a:lt1>
        <a:dk2>
          <a:srgbClr val="4E5D31"/>
        </a:dk2>
        <a:lt2>
          <a:srgbClr val="FFFFCC"/>
        </a:lt2>
        <a:accent1>
          <a:srgbClr val="99CC00"/>
        </a:accent1>
        <a:accent2>
          <a:srgbClr val="7A9505"/>
        </a:accent2>
        <a:accent3>
          <a:srgbClr val="B2B6AD"/>
        </a:accent3>
        <a:accent4>
          <a:srgbClr val="DADADA"/>
        </a:accent4>
        <a:accent5>
          <a:srgbClr val="CAE2AA"/>
        </a:accent5>
        <a:accent6>
          <a:srgbClr val="6E8704"/>
        </a:accent6>
        <a:hlink>
          <a:srgbClr val="FFCC00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ompassi 7">
        <a:dk1>
          <a:srgbClr val="000000"/>
        </a:dk1>
        <a:lt1>
          <a:srgbClr val="DDDCC5"/>
        </a:lt1>
        <a:dk2>
          <a:srgbClr val="95934B"/>
        </a:dk2>
        <a:lt2>
          <a:srgbClr val="DBDAC3"/>
        </a:lt2>
        <a:accent1>
          <a:srgbClr val="EAEBE1"/>
        </a:accent1>
        <a:accent2>
          <a:srgbClr val="9DB0B7"/>
        </a:accent2>
        <a:accent3>
          <a:srgbClr val="EBEBDF"/>
        </a:accent3>
        <a:accent4>
          <a:srgbClr val="000000"/>
        </a:accent4>
        <a:accent5>
          <a:srgbClr val="F3F3EE"/>
        </a:accent5>
        <a:accent6>
          <a:srgbClr val="8E9FA6"/>
        </a:accent6>
        <a:hlink>
          <a:srgbClr val="0099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ompassi 8">
        <a:dk1>
          <a:srgbClr val="007E7B"/>
        </a:dk1>
        <a:lt1>
          <a:srgbClr val="FFFFFF"/>
        </a:lt1>
        <a:dk2>
          <a:srgbClr val="008080"/>
        </a:dk2>
        <a:lt2>
          <a:srgbClr val="FFFF99"/>
        </a:lt2>
        <a:accent1>
          <a:srgbClr val="33CCCC"/>
        </a:accent1>
        <a:accent2>
          <a:srgbClr val="00CC66"/>
        </a:accent2>
        <a:accent3>
          <a:srgbClr val="AAC0C0"/>
        </a:accent3>
        <a:accent4>
          <a:srgbClr val="DADADA"/>
        </a:accent4>
        <a:accent5>
          <a:srgbClr val="ADE2E2"/>
        </a:accent5>
        <a:accent6>
          <a:srgbClr val="00B95C"/>
        </a:accent6>
        <a:hlink>
          <a:srgbClr val="CCFFCC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ompassi 9">
        <a:dk1>
          <a:srgbClr val="000000"/>
        </a:dk1>
        <a:lt1>
          <a:srgbClr val="FFFFFF"/>
        </a:lt1>
        <a:dk2>
          <a:srgbClr val="000000"/>
        </a:dk2>
        <a:lt2>
          <a:srgbClr val="FEFEFE"/>
        </a:lt2>
        <a:accent1>
          <a:srgbClr val="E1E1FF"/>
        </a:accent1>
        <a:accent2>
          <a:srgbClr val="D9FFF8"/>
        </a:accent2>
        <a:accent3>
          <a:srgbClr val="FFFFFF"/>
        </a:accent3>
        <a:accent4>
          <a:srgbClr val="000000"/>
        </a:accent4>
        <a:accent5>
          <a:srgbClr val="EEEEFF"/>
        </a:accent5>
        <a:accent6>
          <a:srgbClr val="C4E7E1"/>
        </a:accent6>
        <a:hlink>
          <a:srgbClr val="9966FF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601</TotalTime>
  <Words>96</Words>
  <Application>Microsoft Office PowerPoint</Application>
  <PresentationFormat>Näytössä katseltava diaesitys (4:3)</PresentationFormat>
  <Paragraphs>45</Paragraphs>
  <Slides>7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5</vt:i4>
      </vt:variant>
      <vt:variant>
        <vt:lpstr>Teema</vt:lpstr>
      </vt:variant>
      <vt:variant>
        <vt:i4>2</vt:i4>
      </vt:variant>
      <vt:variant>
        <vt:lpstr>Dian otsikot</vt:lpstr>
      </vt:variant>
      <vt:variant>
        <vt:i4>7</vt:i4>
      </vt:variant>
    </vt:vector>
  </HeadingPairs>
  <TitlesOfParts>
    <vt:vector size="14" baseType="lpstr">
      <vt:lpstr>Arial</vt:lpstr>
      <vt:lpstr>Times New Roman</vt:lpstr>
      <vt:lpstr>Verdana</vt:lpstr>
      <vt:lpstr>Wingdings</vt:lpstr>
      <vt:lpstr>宋体</vt:lpstr>
      <vt:lpstr>Kilpailu</vt:lpstr>
      <vt:lpstr>2_Kompassi</vt:lpstr>
      <vt:lpstr>Functional Food and Wellness Innovations 3op</vt:lpstr>
      <vt:lpstr>Syventävä ravitsemushyvinvoinnin tietous</vt:lpstr>
      <vt:lpstr>Syventävä hyvinvointiravitsemuksen tuotetuntemus</vt:lpstr>
      <vt:lpstr>Syventävä hyvinvointiravitsemuksen tuotetuntemus</vt:lpstr>
      <vt:lpstr>Ravitsemukseen, terveyteen  ja hyvinvointiin liittyvien palvelujen suunnittelu ja kehittäminen</vt:lpstr>
      <vt:lpstr>Ravitsemukseen, terveyteen  ja hyvinvointiin liittyvien palvelujen suunnittelu ja kehittäminen yrityksessä</vt:lpstr>
      <vt:lpstr>PowerPoint-esitys</vt:lpstr>
    </vt:vector>
  </TitlesOfParts>
  <Company>-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AISTINVARAISEN ARVIOINNIN MENETELMÄT  II KULUTTAJATESTIT              mieltymysmittaukset</dc:title>
  <dc:creator>Anja Riitta</dc:creator>
  <cp:lastModifiedBy>Mika Siiskonen</cp:lastModifiedBy>
  <cp:revision>17</cp:revision>
  <dcterms:created xsi:type="dcterms:W3CDTF">2006-11-22T13:19:34Z</dcterms:created>
  <dcterms:modified xsi:type="dcterms:W3CDTF">2012-09-05T11:25:13Z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TC010183731035</vt:lpwstr>
  </property>
</Properties>
</file>