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D6C65A-820E-D39F-E8D2-A01F34CF589F}" name="Petra Laakso" initials="PL" userId="S::petra.laakso@savonia.fi::b4c2abbb-4e5f-4854-b9d2-445919fb3b06" providerId="AD"/>
  <p188:author id="{04DC146D-4265-D427-5709-C17DFAFD17A8}" name="Jari Linden" initials="JL" userId="S::jari.linden@savonia.fi::8dd562a7-1694-4b63-a35c-f28a691715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DDA587-BB76-4D9C-B7A9-30BBB65129D6}" v="1" dt="2022-10-28T09:14:24.943"/>
    <p1510:client id="{11331EC8-0EDB-0F36-3917-8C46B5E78D2F}" v="2" dt="2021-12-08T12:27:46.704"/>
    <p1510:client id="{15E02C6F-0686-456D-9355-809D3988DAC0}" v="7" dt="2022-10-17T12:42:00.083"/>
    <p1510:client id="{1BF01597-6C84-4A08-BDD1-DC71C9E6E6B2}" v="168" dt="2022-10-31T09:11:56.888"/>
    <p1510:client id="{6A38442A-E224-439C-8CD6-083349634B37}" v="10" dt="2022-10-27T13:16:02.401"/>
    <p1510:client id="{705B3036-71C6-4283-8FF1-928FB70CDC3A}" v="11" dt="2022-11-03T06:24:47.659"/>
    <p1510:client id="{7CBA7D05-A792-44FA-AAA6-CE525287C9AA}" v="2" dt="2022-10-24T07:53:34.366"/>
    <p1510:client id="{AA9AF52B-34D2-4E78-81DF-64707B13EA81}" v="48" dt="2022-10-18T07:57:01.296"/>
    <p1510:client id="{C6E9E2D8-4384-07CF-9E4E-4D06F3BDEA05}" v="9" dt="2021-12-02T06:08:01.72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648" y="-6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i Linden" userId="S::jari.linden@savonia.fi::8dd562a7-1694-4b63-a35c-f28a6917153b" providerId="AD" clId="Web-{10DDA587-BB76-4D9C-B7A9-30BBB65129D6}"/>
    <pc:docChg chg="">
      <pc:chgData name="Jari Linden" userId="S::jari.linden@savonia.fi::8dd562a7-1694-4b63-a35c-f28a6917153b" providerId="AD" clId="Web-{10DDA587-BB76-4D9C-B7A9-30BBB65129D6}" dt="2022-10-28T09:14:24.943" v="0"/>
      <pc:docMkLst>
        <pc:docMk/>
      </pc:docMkLst>
      <pc:sldChg chg="modCm">
        <pc:chgData name="Jari Linden" userId="S::jari.linden@savonia.fi::8dd562a7-1694-4b63-a35c-f28a6917153b" providerId="AD" clId="Web-{10DDA587-BB76-4D9C-B7A9-30BBB65129D6}" dt="2022-10-28T09:14:24.943" v="0"/>
        <pc:sldMkLst>
          <pc:docMk/>
          <pc:sldMk cId="0" sldId="256"/>
        </pc:sldMkLst>
      </pc:sldChg>
    </pc:docChg>
  </pc:docChgLst>
  <pc:docChgLst>
    <pc:chgData name="Jari Linden" userId="S::jari.linden@savonia.fi::8dd562a7-1694-4b63-a35c-f28a6917153b" providerId="AD" clId="Web-{7CBA7D05-A792-44FA-AAA6-CE525287C9AA}"/>
    <pc:docChg chg="mod">
      <pc:chgData name="Jari Linden" userId="S::jari.linden@savonia.fi::8dd562a7-1694-4b63-a35c-f28a6917153b" providerId="AD" clId="Web-{7CBA7D05-A792-44FA-AAA6-CE525287C9AA}" dt="2022-10-24T07:53:34.366" v="1"/>
      <pc:docMkLst>
        <pc:docMk/>
      </pc:docMkLst>
      <pc:sldChg chg="addCm">
        <pc:chgData name="Jari Linden" userId="S::jari.linden@savonia.fi::8dd562a7-1694-4b63-a35c-f28a6917153b" providerId="AD" clId="Web-{7CBA7D05-A792-44FA-AAA6-CE525287C9AA}" dt="2022-10-24T07:53:34.366" v="1"/>
        <pc:sldMkLst>
          <pc:docMk/>
          <pc:sldMk cId="0" sldId="256"/>
        </pc:sldMkLst>
      </pc:sldChg>
    </pc:docChg>
  </pc:docChgLst>
  <pc:docChgLst>
    <pc:chgData name="Jari Linden" userId="S::jari.linden@savonia.fi::8dd562a7-1694-4b63-a35c-f28a6917153b" providerId="AD" clId="Web-{AA9AF52B-34D2-4E78-81DF-64707B13EA81}"/>
    <pc:docChg chg="modSld">
      <pc:chgData name="Jari Linden" userId="S::jari.linden@savonia.fi::8dd562a7-1694-4b63-a35c-f28a6917153b" providerId="AD" clId="Web-{AA9AF52B-34D2-4E78-81DF-64707B13EA81}" dt="2022-10-18T07:57:00.764" v="41" actId="20577"/>
      <pc:docMkLst>
        <pc:docMk/>
      </pc:docMkLst>
      <pc:sldChg chg="modSp">
        <pc:chgData name="Jari Linden" userId="S::jari.linden@savonia.fi::8dd562a7-1694-4b63-a35c-f28a6917153b" providerId="AD" clId="Web-{AA9AF52B-34D2-4E78-81DF-64707B13EA81}" dt="2022-10-18T07:57:00.764" v="41" actId="20577"/>
        <pc:sldMkLst>
          <pc:docMk/>
          <pc:sldMk cId="0" sldId="256"/>
        </pc:sldMkLst>
        <pc:spChg chg="mod">
          <ac:chgData name="Jari Linden" userId="S::jari.linden@savonia.fi::8dd562a7-1694-4b63-a35c-f28a6917153b" providerId="AD" clId="Web-{AA9AF52B-34D2-4E78-81DF-64707B13EA81}" dt="2022-10-18T07:55:13.656" v="8" actId="20577"/>
          <ac:spMkLst>
            <pc:docMk/>
            <pc:sldMk cId="0" sldId="256"/>
            <ac:spMk id="66" creationId="{00000000-0000-0000-0000-000000000000}"/>
          </ac:spMkLst>
        </pc:spChg>
        <pc:spChg chg="mod">
          <ac:chgData name="Jari Linden" userId="S::jari.linden@savonia.fi::8dd562a7-1694-4b63-a35c-f28a6917153b" providerId="AD" clId="Web-{AA9AF52B-34D2-4E78-81DF-64707B13EA81}" dt="2022-10-18T07:56:02.796" v="26" actId="20577"/>
          <ac:spMkLst>
            <pc:docMk/>
            <pc:sldMk cId="0" sldId="256"/>
            <ac:spMk id="67" creationId="{00000000-0000-0000-0000-000000000000}"/>
          </ac:spMkLst>
        </pc:spChg>
        <pc:spChg chg="mod">
          <ac:chgData name="Jari Linden" userId="S::jari.linden@savonia.fi::8dd562a7-1694-4b63-a35c-f28a6917153b" providerId="AD" clId="Web-{AA9AF52B-34D2-4E78-81DF-64707B13EA81}" dt="2022-10-18T07:55:24.203" v="15" actId="20577"/>
          <ac:spMkLst>
            <pc:docMk/>
            <pc:sldMk cId="0" sldId="256"/>
            <ac:spMk id="72" creationId="{00000000-0000-0000-0000-000000000000}"/>
          </ac:spMkLst>
        </pc:spChg>
        <pc:spChg chg="mod">
          <ac:chgData name="Jari Linden" userId="S::jari.linden@savonia.fi::8dd562a7-1694-4b63-a35c-f28a6917153b" providerId="AD" clId="Web-{AA9AF52B-34D2-4E78-81DF-64707B13EA81}" dt="2022-10-18T07:56:18.687" v="35" actId="20577"/>
          <ac:spMkLst>
            <pc:docMk/>
            <pc:sldMk cId="0" sldId="256"/>
            <ac:spMk id="73" creationId="{00000000-0000-0000-0000-000000000000}"/>
          </ac:spMkLst>
        </pc:spChg>
        <pc:spChg chg="mod">
          <ac:chgData name="Jari Linden" userId="S::jari.linden@savonia.fi::8dd562a7-1694-4b63-a35c-f28a6917153b" providerId="AD" clId="Web-{AA9AF52B-34D2-4E78-81DF-64707B13EA81}" dt="2022-10-18T07:57:00.764" v="41" actId="20577"/>
          <ac:spMkLst>
            <pc:docMk/>
            <pc:sldMk cId="0" sldId="256"/>
            <ac:spMk id="74" creationId="{00000000-0000-0000-0000-000000000000}"/>
          </ac:spMkLst>
        </pc:spChg>
      </pc:sldChg>
    </pc:docChg>
  </pc:docChgLst>
  <pc:docChgLst>
    <pc:chgData name="Jari Linden" userId="S::jari.linden@savonia.fi::8dd562a7-1694-4b63-a35c-f28a6917153b" providerId="AD" clId="Web-{705B3036-71C6-4283-8FF1-928FB70CDC3A}"/>
    <pc:docChg chg="modSld">
      <pc:chgData name="Jari Linden" userId="S::jari.linden@savonia.fi::8dd562a7-1694-4b63-a35c-f28a6917153b" providerId="AD" clId="Web-{705B3036-71C6-4283-8FF1-928FB70CDC3A}" dt="2022-11-03T06:24:47.659" v="10" actId="20577"/>
      <pc:docMkLst>
        <pc:docMk/>
      </pc:docMkLst>
      <pc:sldChg chg="modSp delCm">
        <pc:chgData name="Jari Linden" userId="S::jari.linden@savonia.fi::8dd562a7-1694-4b63-a35c-f28a6917153b" providerId="AD" clId="Web-{705B3036-71C6-4283-8FF1-928FB70CDC3A}" dt="2022-11-03T06:24:47.659" v="10" actId="20577"/>
        <pc:sldMkLst>
          <pc:docMk/>
          <pc:sldMk cId="0" sldId="256"/>
        </pc:sldMkLst>
        <pc:spChg chg="mod">
          <ac:chgData name="Jari Linden" userId="S::jari.linden@savonia.fi::8dd562a7-1694-4b63-a35c-f28a6917153b" providerId="AD" clId="Web-{705B3036-71C6-4283-8FF1-928FB70CDC3A}" dt="2022-11-03T06:24:41.581" v="9" actId="20577"/>
          <ac:spMkLst>
            <pc:docMk/>
            <pc:sldMk cId="0" sldId="256"/>
            <ac:spMk id="3" creationId="{AD58A9C0-AC72-DE39-4B22-4B02B89F38F7}"/>
          </ac:spMkLst>
        </pc:spChg>
        <pc:spChg chg="mod">
          <ac:chgData name="Jari Linden" userId="S::jari.linden@savonia.fi::8dd562a7-1694-4b63-a35c-f28a6917153b" providerId="AD" clId="Web-{705B3036-71C6-4283-8FF1-928FB70CDC3A}" dt="2022-11-03T06:24:47.659" v="10" actId="20577"/>
          <ac:spMkLst>
            <pc:docMk/>
            <pc:sldMk cId="0" sldId="256"/>
            <ac:spMk id="68" creationId="{00000000-0000-0000-0000-000000000000}"/>
          </ac:spMkLst>
        </pc:spChg>
        <pc:spChg chg="mod">
          <ac:chgData name="Jari Linden" userId="S::jari.linden@savonia.fi::8dd562a7-1694-4b63-a35c-f28a6917153b" providerId="AD" clId="Web-{705B3036-71C6-4283-8FF1-928FB70CDC3A}" dt="2022-11-03T06:24:15.394" v="6" actId="20577"/>
          <ac:spMkLst>
            <pc:docMk/>
            <pc:sldMk cId="0" sldId="256"/>
            <ac:spMk id="72" creationId="{00000000-0000-0000-0000-000000000000}"/>
          </ac:spMkLst>
        </pc:spChg>
        <pc:spChg chg="mod">
          <ac:chgData name="Jari Linden" userId="S::jari.linden@savonia.fi::8dd562a7-1694-4b63-a35c-f28a6917153b" providerId="AD" clId="Web-{705B3036-71C6-4283-8FF1-928FB70CDC3A}" dt="2022-11-03T06:24:27.097" v="7" actId="20577"/>
          <ac:spMkLst>
            <pc:docMk/>
            <pc:sldMk cId="0" sldId="256"/>
            <ac:spMk id="73" creationId="{00000000-0000-0000-0000-000000000000}"/>
          </ac:spMkLst>
        </pc:spChg>
        <pc:spChg chg="mod">
          <ac:chgData name="Jari Linden" userId="S::jari.linden@savonia.fi::8dd562a7-1694-4b63-a35c-f28a6917153b" providerId="AD" clId="Web-{705B3036-71C6-4283-8FF1-928FB70CDC3A}" dt="2022-11-03T06:24:33.862" v="8" actId="20577"/>
          <ac:spMkLst>
            <pc:docMk/>
            <pc:sldMk cId="0" sldId="256"/>
            <ac:spMk id="74" creationId="{00000000-0000-0000-0000-000000000000}"/>
          </ac:spMkLst>
        </pc:spChg>
      </pc:sldChg>
    </pc:docChg>
  </pc:docChgLst>
  <pc:docChgLst>
    <pc:chgData name="Petra Laakso" userId="S::petra.laakso@savonia.fi::b4c2abbb-4e5f-4854-b9d2-445919fb3b06" providerId="AD" clId="Web-{6A38442A-E224-439C-8CD6-083349634B37}"/>
    <pc:docChg chg="mod">
      <pc:chgData name="Petra Laakso" userId="S::petra.laakso@savonia.fi::b4c2abbb-4e5f-4854-b9d2-445919fb3b06" providerId="AD" clId="Web-{6A38442A-E224-439C-8CD6-083349634B37}" dt="2022-10-27T13:16:02.401" v="9"/>
      <pc:docMkLst>
        <pc:docMk/>
      </pc:docMkLst>
      <pc:sldChg chg="addCm modCm">
        <pc:chgData name="Petra Laakso" userId="S::petra.laakso@savonia.fi::b4c2abbb-4e5f-4854-b9d2-445919fb3b06" providerId="AD" clId="Web-{6A38442A-E224-439C-8CD6-083349634B37}" dt="2022-10-27T13:16:02.401" v="9"/>
        <pc:sldMkLst>
          <pc:docMk/>
          <pc:sldMk cId="0" sldId="256"/>
        </pc:sldMkLst>
      </pc:sldChg>
    </pc:docChg>
  </pc:docChgLst>
  <pc:docChgLst>
    <pc:chgData name="Jari Linden" userId="S::jari.linden@savonia.fi::8dd562a7-1694-4b63-a35c-f28a6917153b" providerId="AD" clId="Web-{1BF01597-6C84-4A08-BDD1-DC71C9E6E6B2}"/>
    <pc:docChg chg="modSld">
      <pc:chgData name="Jari Linden" userId="S::jari.linden@savonia.fi::8dd562a7-1694-4b63-a35c-f28a6917153b" providerId="AD" clId="Web-{1BF01597-6C84-4A08-BDD1-DC71C9E6E6B2}" dt="2022-10-31T09:11:56.888" v="183" actId="14100"/>
      <pc:docMkLst>
        <pc:docMk/>
      </pc:docMkLst>
      <pc:sldChg chg="addSp delSp modSp modCm">
        <pc:chgData name="Jari Linden" userId="S::jari.linden@savonia.fi::8dd562a7-1694-4b63-a35c-f28a6917153b" providerId="AD" clId="Web-{1BF01597-6C84-4A08-BDD1-DC71C9E6E6B2}" dt="2022-10-31T09:11:56.888" v="183" actId="14100"/>
        <pc:sldMkLst>
          <pc:docMk/>
          <pc:sldMk cId="0" sldId="256"/>
        </pc:sldMkLst>
        <pc:spChg chg="add mod">
          <ac:chgData name="Jari Linden" userId="S::jari.linden@savonia.fi::8dd562a7-1694-4b63-a35c-f28a6917153b" providerId="AD" clId="Web-{1BF01597-6C84-4A08-BDD1-DC71C9E6E6B2}" dt="2022-10-31T09:11:00.043" v="181" actId="20577"/>
          <ac:spMkLst>
            <pc:docMk/>
            <pc:sldMk cId="0" sldId="256"/>
            <ac:spMk id="3" creationId="{AD58A9C0-AC72-DE39-4B22-4B02B89F38F7}"/>
          </ac:spMkLst>
        </pc:spChg>
        <pc:spChg chg="del mod">
          <ac:chgData name="Jari Linden" userId="S::jari.linden@savonia.fi::8dd562a7-1694-4b63-a35c-f28a6917153b" providerId="AD" clId="Web-{1BF01597-6C84-4A08-BDD1-DC71C9E6E6B2}" dt="2022-10-31T08:58:18.505" v="1"/>
          <ac:spMkLst>
            <pc:docMk/>
            <pc:sldMk cId="0" sldId="256"/>
            <ac:spMk id="43" creationId="{00000000-0000-0000-0000-000000000000}"/>
          </ac:spMkLst>
        </pc:spChg>
        <pc:spChg chg="mod">
          <ac:chgData name="Jari Linden" userId="S::jari.linden@savonia.fi::8dd562a7-1694-4b63-a35c-f28a6917153b" providerId="AD" clId="Web-{1BF01597-6C84-4A08-BDD1-DC71C9E6E6B2}" dt="2022-10-31T09:08:15.620" v="105" actId="14100"/>
          <ac:spMkLst>
            <pc:docMk/>
            <pc:sldMk cId="0" sldId="256"/>
            <ac:spMk id="62" creationId="{00000000-0000-0000-0000-000000000000}"/>
          </ac:spMkLst>
        </pc:spChg>
        <pc:spChg chg="del">
          <ac:chgData name="Jari Linden" userId="S::jari.linden@savonia.fi::8dd562a7-1694-4b63-a35c-f28a6917153b" providerId="AD" clId="Web-{1BF01597-6C84-4A08-BDD1-DC71C9E6E6B2}" dt="2022-10-31T09:07:04.104" v="73"/>
          <ac:spMkLst>
            <pc:docMk/>
            <pc:sldMk cId="0" sldId="256"/>
            <ac:spMk id="65" creationId="{00000000-0000-0000-0000-000000000000}"/>
          </ac:spMkLst>
        </pc:spChg>
        <pc:spChg chg="del">
          <ac:chgData name="Jari Linden" userId="S::jari.linden@savonia.fi::8dd562a7-1694-4b63-a35c-f28a6917153b" providerId="AD" clId="Web-{1BF01597-6C84-4A08-BDD1-DC71C9E6E6B2}" dt="2022-10-31T09:09:35.902" v="127"/>
          <ac:spMkLst>
            <pc:docMk/>
            <pc:sldMk cId="0" sldId="256"/>
            <ac:spMk id="66" creationId="{00000000-0000-0000-0000-000000000000}"/>
          </ac:spMkLst>
        </pc:spChg>
        <pc:spChg chg="del">
          <ac:chgData name="Jari Linden" userId="S::jari.linden@savonia.fi::8dd562a7-1694-4b63-a35c-f28a6917153b" providerId="AD" clId="Web-{1BF01597-6C84-4A08-BDD1-DC71C9E6E6B2}" dt="2022-10-31T09:06:54.557" v="72"/>
          <ac:spMkLst>
            <pc:docMk/>
            <pc:sldMk cId="0" sldId="256"/>
            <ac:spMk id="67" creationId="{00000000-0000-0000-0000-000000000000}"/>
          </ac:spMkLst>
        </pc:spChg>
        <pc:spChg chg="mod">
          <ac:chgData name="Jari Linden" userId="S::jari.linden@savonia.fi::8dd562a7-1694-4b63-a35c-f28a6917153b" providerId="AD" clId="Web-{1BF01597-6C84-4A08-BDD1-DC71C9E6E6B2}" dt="2022-10-31T09:09:48.840" v="129" actId="14100"/>
          <ac:spMkLst>
            <pc:docMk/>
            <pc:sldMk cId="0" sldId="256"/>
            <ac:spMk id="68" creationId="{00000000-0000-0000-0000-000000000000}"/>
          </ac:spMkLst>
        </pc:spChg>
        <pc:spChg chg="del">
          <ac:chgData name="Jari Linden" userId="S::jari.linden@savonia.fi::8dd562a7-1694-4b63-a35c-f28a6917153b" providerId="AD" clId="Web-{1BF01597-6C84-4A08-BDD1-DC71C9E6E6B2}" dt="2022-10-31T09:04:23.243" v="65"/>
          <ac:spMkLst>
            <pc:docMk/>
            <pc:sldMk cId="0" sldId="256"/>
            <ac:spMk id="71" creationId="{00000000-0000-0000-0000-000000000000}"/>
          </ac:spMkLst>
        </pc:spChg>
        <pc:spChg chg="mod">
          <ac:chgData name="Jari Linden" userId="S::jari.linden@savonia.fi::8dd562a7-1694-4b63-a35c-f28a6917153b" providerId="AD" clId="Web-{1BF01597-6C84-4A08-BDD1-DC71C9E6E6B2}" dt="2022-10-31T09:04:42.196" v="69" actId="14100"/>
          <ac:spMkLst>
            <pc:docMk/>
            <pc:sldMk cId="0" sldId="256"/>
            <ac:spMk id="72" creationId="{00000000-0000-0000-0000-000000000000}"/>
          </ac:spMkLst>
        </pc:spChg>
        <pc:spChg chg="mod">
          <ac:chgData name="Jari Linden" userId="S::jari.linden@savonia.fi::8dd562a7-1694-4b63-a35c-f28a6917153b" providerId="AD" clId="Web-{1BF01597-6C84-4A08-BDD1-DC71C9E6E6B2}" dt="2022-10-31T09:11:52.747" v="182" actId="14100"/>
          <ac:spMkLst>
            <pc:docMk/>
            <pc:sldMk cId="0" sldId="256"/>
            <ac:spMk id="73" creationId="{00000000-0000-0000-0000-000000000000}"/>
          </ac:spMkLst>
        </pc:spChg>
        <pc:spChg chg="mod">
          <ac:chgData name="Jari Linden" userId="S::jari.linden@savonia.fi::8dd562a7-1694-4b63-a35c-f28a6917153b" providerId="AD" clId="Web-{1BF01597-6C84-4A08-BDD1-DC71C9E6E6B2}" dt="2022-10-31T09:11:56.888" v="183" actId="14100"/>
          <ac:spMkLst>
            <pc:docMk/>
            <pc:sldMk cId="0" sldId="256"/>
            <ac:spMk id="74" creationId="{00000000-0000-0000-0000-000000000000}"/>
          </ac:spMkLst>
        </pc:spChg>
        <pc:spChg chg="mod">
          <ac:chgData name="Jari Linden" userId="S::jari.linden@savonia.fi::8dd562a7-1694-4b63-a35c-f28a6917153b" providerId="AD" clId="Web-{1BF01597-6C84-4A08-BDD1-DC71C9E6E6B2}" dt="2022-10-31T09:05:39.509" v="70" actId="14100"/>
          <ac:spMkLst>
            <pc:docMk/>
            <pc:sldMk cId="0" sldId="256"/>
            <ac:spMk id="75" creationId="{00000000-0000-0000-0000-000000000000}"/>
          </ac:spMkLst>
        </pc:spChg>
        <pc:spChg chg="mod">
          <ac:chgData name="Jari Linden" userId="S::jari.linden@savonia.fi::8dd562a7-1694-4b63-a35c-f28a6917153b" providerId="AD" clId="Web-{1BF01597-6C84-4A08-BDD1-DC71C9E6E6B2}" dt="2022-10-31T09:05:43.119" v="71" actId="14100"/>
          <ac:spMkLst>
            <pc:docMk/>
            <pc:sldMk cId="0" sldId="256"/>
            <ac:spMk id="76" creationId="{00000000-0000-0000-0000-000000000000}"/>
          </ac:spMkLst>
        </pc:spChg>
        <pc:spChg chg="del mod">
          <ac:chgData name="Jari Linden" userId="S::jari.linden@savonia.fi::8dd562a7-1694-4b63-a35c-f28a6917153b" providerId="AD" clId="Web-{1BF01597-6C84-4A08-BDD1-DC71C9E6E6B2}" dt="2022-10-31T09:10:40.121" v="159"/>
          <ac:spMkLst>
            <pc:docMk/>
            <pc:sldMk cId="0" sldId="256"/>
            <ac:spMk id="77" creationId="{00000000-0000-0000-0000-000000000000}"/>
          </ac:spMkLst>
        </pc:spChg>
      </pc:sldChg>
    </pc:docChg>
  </pc:docChgLst>
  <pc:docChgLst>
    <pc:chgData name="Jari Linden" userId="S::jari.linden@savonia.fi::8dd562a7-1694-4b63-a35c-f28a6917153b" providerId="AD" clId="Web-{15E02C6F-0686-456D-9355-809D3988DAC0}"/>
    <pc:docChg chg="modSld">
      <pc:chgData name="Jari Linden" userId="S::jari.linden@savonia.fi::8dd562a7-1694-4b63-a35c-f28a6917153b" providerId="AD" clId="Web-{15E02C6F-0686-456D-9355-809D3988DAC0}" dt="2022-10-17T12:41:57.208" v="4" actId="20577"/>
      <pc:docMkLst>
        <pc:docMk/>
      </pc:docMkLst>
      <pc:sldChg chg="modSp">
        <pc:chgData name="Jari Linden" userId="S::jari.linden@savonia.fi::8dd562a7-1694-4b63-a35c-f28a6917153b" providerId="AD" clId="Web-{15E02C6F-0686-456D-9355-809D3988DAC0}" dt="2022-10-17T12:41:57.208" v="4" actId="20577"/>
        <pc:sldMkLst>
          <pc:docMk/>
          <pc:sldMk cId="0" sldId="256"/>
        </pc:sldMkLst>
        <pc:spChg chg="mod">
          <ac:chgData name="Jari Linden" userId="S::jari.linden@savonia.fi::8dd562a7-1694-4b63-a35c-f28a6917153b" providerId="AD" clId="Web-{15E02C6F-0686-456D-9355-809D3988DAC0}" dt="2022-10-17T12:41:57.208" v="4" actId="20577"/>
          <ac:spMkLst>
            <pc:docMk/>
            <pc:sldMk cId="0" sldId="256"/>
            <ac:spMk id="75" creationId="{00000000-0000-0000-0000-000000000000}"/>
          </ac:spMkLst>
        </pc:spChg>
        <pc:spChg chg="mod">
          <ac:chgData name="Jari Linden" userId="S::jari.linden@savonia.fi::8dd562a7-1694-4b63-a35c-f28a6917153b" providerId="AD" clId="Web-{15E02C6F-0686-456D-9355-809D3988DAC0}" dt="2022-10-17T12:41:18.442" v="1" actId="20577"/>
          <ac:spMkLst>
            <pc:docMk/>
            <pc:sldMk cId="0" sldId="256"/>
            <ac:spMk id="76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1" y="1620232"/>
            <a:ext cx="389041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30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Restonomi</a:t>
            </a:r>
            <a:r>
              <a:rPr spc="-9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2" y="397382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4713496" y="3019305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45895" y="589466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655396" y="7864514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215511" y="2468861"/>
            <a:ext cx="3222751" cy="547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Hyvinvointimatkailun kehittämisen verkostoja hyödyntävä asiantuntija tai yrittäjä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216646" y="3376541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749990" y="6542861"/>
            <a:ext cx="425760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Hyvinvointimatkailupalvelujen suunnittelu, toteutus ja kehittäminen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749304" y="7188318"/>
            <a:ext cx="207904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Liiketoimintaosaaminen</a:t>
            </a:r>
            <a:endParaRPr lang="fi-FI" sz="9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4923802" y="7188800"/>
            <a:ext cx="207904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Esihenkilöosaaminen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823747" y="8531865"/>
            <a:ext cx="4281229" cy="4699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Matkailu- ja ravitsemisalan palveluosaaminen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825189" y="9072270"/>
            <a:ext cx="4278376" cy="5116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Matkailu- ja ravitsemisalan toimintaympäristö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752847" y="5243417"/>
            <a:ext cx="424950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Liiketoiminnan kehittäminen muuttuvassa toimintaympäristössä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58A9C0-AC72-DE39-4B22-4B02B89F38F7}"/>
              </a:ext>
            </a:extLst>
          </p:cNvPr>
          <p:cNvSpPr/>
          <p:nvPr/>
        </p:nvSpPr>
        <p:spPr>
          <a:xfrm>
            <a:off x="2759628" y="4546818"/>
            <a:ext cx="424950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Tutkimus- ja kehittämisosaaminen sekä tiedolla johtaminen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c70de90-380f-421a-bc07-dca6c86585fe">
      <Terms xmlns="http://schemas.microsoft.com/office/infopath/2007/PartnerControls"/>
    </lcf76f155ced4ddcb4097134ff3c332f>
    <TaxCatchAll xmlns="4b88dba7-2106-4a2d-927d-23030483169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A7997445ECD09478D4DFEBADE688793" ma:contentTypeVersion="15" ma:contentTypeDescription="Luo uusi asiakirja." ma:contentTypeScope="" ma:versionID="b32063d1382d33b0f1dc4e5fbc51e62e">
  <xsd:schema xmlns:xsd="http://www.w3.org/2001/XMLSchema" xmlns:xs="http://www.w3.org/2001/XMLSchema" xmlns:p="http://schemas.microsoft.com/office/2006/metadata/properties" xmlns:ns2="9c70de90-380f-421a-bc07-dca6c86585fe" xmlns:ns3="4b88dba7-2106-4a2d-927d-23030483169e" targetNamespace="http://schemas.microsoft.com/office/2006/metadata/properties" ma:root="true" ma:fieldsID="9e2daa3266fc80b50b9cc20633bd6bb7" ns2:_="" ns3:_="">
    <xsd:import namespace="9c70de90-380f-421a-bc07-dca6c86585fe"/>
    <xsd:import namespace="4b88dba7-2106-4a2d-927d-2303048316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0de90-380f-421a-bc07-dca6c86585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88dba7-2106-4a2d-927d-23030483169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9833abe-cd51-44a7-8034-b8d01ecb4ec4}" ma:internalName="TaxCatchAll" ma:showField="CatchAllData" ma:web="4b88dba7-2106-4a2d-927d-23030483169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6f9a3fb5-160c-4536-b0a7-7dc5b8270418"/>
    <ds:schemaRef ds:uri="http://purl.org/dc/terms/"/>
    <ds:schemaRef ds:uri="http://schemas.openxmlformats.org/package/2006/metadata/core-properties"/>
    <ds:schemaRef ds:uri="http://www.w3.org/XML/1998/namespace"/>
    <ds:schemaRef ds:uri="9c70de90-380f-421a-bc07-dca6c86585fe"/>
    <ds:schemaRef ds:uri="4b88dba7-2106-4a2d-927d-23030483169e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64D35D-B703-420A-B375-F1938D7032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70de90-380f-421a-bc07-dca6c86585fe"/>
    <ds:schemaRef ds:uri="4b88dba7-2106-4a2d-927d-23030483169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1321</TotalTime>
  <Words>79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Restonomi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Jari Linden</cp:lastModifiedBy>
  <cp:revision>120</cp:revision>
  <dcterms:created xsi:type="dcterms:W3CDTF">2017-09-20T15:00:41Z</dcterms:created>
  <dcterms:modified xsi:type="dcterms:W3CDTF">2022-11-03T06:24:56Z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0x0101001A7997445ECD09478D4DFEBADE688793</vt:lpwstr>
  </property>
  <property fmtid="{D5CDD505-2E9C-101B-9397-08002B2CF9AE}" pid="5" name="MediaServiceImageTags">
    <vt:lpwstr/>
  </property>
</Properties>
</file>