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31EC8-0EDB-0F36-3917-8C46B5E78D2F}" v="2" dt="2021-12-08T12:27:46.704"/>
    <p1510:client id="{C6E9E2D8-4384-07CF-9E4E-4D06F3BDEA05}" v="9" dt="2021-12-02T06:08:01.72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97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538" y="728520"/>
            <a:ext cx="6748092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</a:t>
            </a:r>
            <a:r>
              <a:rPr spc="-11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lang="en-US"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210 op</a:t>
            </a:r>
            <a:br>
              <a:rPr lang="en-US"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Wellness-</a:t>
            </a:r>
            <a:r>
              <a:rPr lang="en-US" spc="-11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564448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03924" y="596046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594500" y="785293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84263" y="3032023"/>
            <a:ext cx="4455979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674710" y="4549775"/>
            <a:ext cx="446553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-liiketoiminnan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kehittämisosaaminen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9" y="6472439"/>
            <a:ext cx="453985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-liiketoimintaosaaminen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9" y="7139997"/>
            <a:ext cx="453985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Myynnin ja markkinoinnin osaaminen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52079" y="8426334"/>
            <a:ext cx="453985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Yritystoimintaan perehtyminen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52079" y="9038991"/>
            <a:ext cx="453985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-liiketoimintaympäristöön perehtyminen 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117837" y="6897151"/>
            <a:ext cx="1524000" cy="41816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Tutkimus- ja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674710" y="5258737"/>
            <a:ext cx="448692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Uusien liiketoimintamahdollisuuksien luominen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833285" y="4954910"/>
            <a:ext cx="2036143" cy="40189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Työyhteisö- ja johtamistaidot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 ja harjoittelu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7997445ECD09478D4DFEBADE688793" ma:contentTypeVersion="16" ma:contentTypeDescription="Luo uusi asiakirja." ma:contentTypeScope="" ma:versionID="a78c5ddb9df10bb843a2ca0698df9286">
  <xsd:schema xmlns:xsd="http://www.w3.org/2001/XMLSchema" xmlns:xs="http://www.w3.org/2001/XMLSchema" xmlns:p="http://schemas.microsoft.com/office/2006/metadata/properties" xmlns:ns2="9c70de90-380f-421a-bc07-dca6c86585fe" xmlns:ns3="4b88dba7-2106-4a2d-927d-23030483169e" targetNamespace="http://schemas.microsoft.com/office/2006/metadata/properties" ma:root="true" ma:fieldsID="adec735599fdb17de72f10115e6b158f" ns2:_="" ns3:_="">
    <xsd:import namespace="9c70de90-380f-421a-bc07-dca6c86585fe"/>
    <xsd:import namespace="4b88dba7-2106-4a2d-927d-2303048316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0de90-380f-421a-bc07-dca6c86585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8dba7-2106-4a2d-927d-2303048316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9833abe-cd51-44a7-8034-b8d01ecb4ec4}" ma:internalName="TaxCatchAll" ma:showField="CatchAllData" ma:web="4b88dba7-2106-4a2d-927d-230304831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70de90-380f-421a-bc07-dca6c86585fe">
      <Terms xmlns="http://schemas.microsoft.com/office/infopath/2007/PartnerControls"/>
    </lcf76f155ced4ddcb4097134ff3c332f>
    <TaxCatchAll xmlns="4b88dba7-2106-4a2d-927d-23030483169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5F0F6D-F719-492B-BA57-A8D139415D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70de90-380f-421a-bc07-dca6c86585fe"/>
    <ds:schemaRef ds:uri="4b88dba7-2106-4a2d-927d-2303048316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4b88dba7-2106-4a2d-927d-23030483169e"/>
    <ds:schemaRef ds:uri="http://schemas.microsoft.com/office/2006/documentManagement/types"/>
    <ds:schemaRef ds:uri="http://purl.org/dc/elements/1.1/"/>
    <ds:schemaRef ds:uri="9c70de90-380f-421a-bc07-dca6c86585f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</TotalTime>
  <Words>56</Words>
  <Application>Microsoft Office PowerPoint</Application>
  <PresentationFormat>Mukautettu</PresentationFormat>
  <Paragraphs>25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Tradenomi 210 op Wellness-liiketoiminta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20</cp:revision>
  <dcterms:created xsi:type="dcterms:W3CDTF">2017-09-20T15:00:41Z</dcterms:created>
  <dcterms:modified xsi:type="dcterms:W3CDTF">2022-11-30T11:17:03Z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0x0101001A7997445ECD09478D4DFEBADE688793</vt:lpwstr>
  </property>
</Properties>
</file>