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632" y="-13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tta Järvenpää" userId="S::titta.jarvenpaa@savonia.fi::743eb7b9-b2ba-4afd-b4a5-9c00ab314393" providerId="AD" clId="Web-{7D1ABE06-6B7A-5892-7EED-7719692DAD0F}"/>
    <pc:docChg chg="modSld">
      <pc:chgData name="Titta Järvenpää" userId="S::titta.jarvenpaa@savonia.fi::743eb7b9-b2ba-4afd-b4a5-9c00ab314393" providerId="AD" clId="Web-{7D1ABE06-6B7A-5892-7EED-7719692DAD0F}" dt="2022-10-25T13:34:31.229" v="69" actId="1076"/>
      <pc:docMkLst>
        <pc:docMk/>
      </pc:docMkLst>
      <pc:sldChg chg="modSp">
        <pc:chgData name="Titta Järvenpää" userId="S::titta.jarvenpaa@savonia.fi::743eb7b9-b2ba-4afd-b4a5-9c00ab314393" providerId="AD" clId="Web-{7D1ABE06-6B7A-5892-7EED-7719692DAD0F}" dt="2022-10-25T13:34:31.229" v="69" actId="1076"/>
        <pc:sldMkLst>
          <pc:docMk/>
          <pc:sldMk cId="0" sldId="256"/>
        </pc:sldMkLst>
        <pc:spChg chg="mod">
          <ac:chgData name="Titta Järvenpää" userId="S::titta.jarvenpaa@savonia.fi::743eb7b9-b2ba-4afd-b4a5-9c00ab314393" providerId="AD" clId="Web-{7D1ABE06-6B7A-5892-7EED-7719692DAD0F}" dt="2022-10-25T13:19:04.036" v="13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19:11.739" v="15" actId="20577"/>
          <ac:spMkLst>
            <pc:docMk/>
            <pc:sldMk cId="0" sldId="256"/>
            <ac:spMk id="39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4:27.667" v="68" actId="20577"/>
          <ac:spMkLst>
            <pc:docMk/>
            <pc:sldMk cId="0" sldId="256"/>
            <ac:spMk id="43" creationId="{A4D6238D-FEB2-45C0-9F2E-0E954D7FD2C6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2:07.635" v="24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4:21.776" v="67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2:52.713" v="41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4:09.729" v="62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4:31.229" v="69" actId="1076"/>
          <ac:spMkLst>
            <pc:docMk/>
            <pc:sldMk cId="0" sldId="256"/>
            <ac:spMk id="70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30:23.478" v="17" actId="1076"/>
          <ac:spMkLst>
            <pc:docMk/>
            <pc:sldMk cId="0" sldId="256"/>
            <ac:spMk id="74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15:45.847" v="6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7D1ABE06-6B7A-5892-7EED-7719692DAD0F}" dt="2022-10-25T13:15:31.722" v="4" actId="20577"/>
          <ac:spMkLst>
            <pc:docMk/>
            <pc:sldMk cId="0" sldId="256"/>
            <ac:spMk id="76" creationId="{00000000-0000-0000-0000-000000000000}"/>
          </ac:spMkLst>
        </pc:spChg>
      </pc:sldChg>
    </pc:docChg>
  </pc:docChgLst>
  <pc:docChgLst>
    <pc:chgData name="Titta Järvenpää" userId="743eb7b9-b2ba-4afd-b4a5-9c00ab314393" providerId="ADAL" clId="{9D9EE207-6F43-4178-9A19-24D177EC6284}"/>
    <pc:docChg chg="undo custSel modSld">
      <pc:chgData name="Titta Järvenpää" userId="743eb7b9-b2ba-4afd-b4a5-9c00ab314393" providerId="ADAL" clId="{9D9EE207-6F43-4178-9A19-24D177EC6284}" dt="2022-10-31T09:03:51.511" v="405" actId="1076"/>
      <pc:docMkLst>
        <pc:docMk/>
      </pc:docMkLst>
      <pc:sldChg chg="delSp modSp mod">
        <pc:chgData name="Titta Järvenpää" userId="743eb7b9-b2ba-4afd-b4a5-9c00ab314393" providerId="ADAL" clId="{9D9EE207-6F43-4178-9A19-24D177EC6284}" dt="2022-10-31T09:03:51.511" v="405" actId="1076"/>
        <pc:sldMkLst>
          <pc:docMk/>
          <pc:sldMk cId="0" sldId="256"/>
        </pc:sldMkLst>
        <pc:spChg chg="del">
          <ac:chgData name="Titta Järvenpää" userId="743eb7b9-b2ba-4afd-b4a5-9c00ab314393" providerId="ADAL" clId="{9D9EE207-6F43-4178-9A19-24D177EC6284}" dt="2022-10-31T08:59:43.204" v="181" actId="478"/>
          <ac:spMkLst>
            <pc:docMk/>
            <pc:sldMk cId="0" sldId="256"/>
            <ac:spMk id="59" creationId="{00000000-0000-0000-0000-000000000000}"/>
          </ac:spMkLst>
        </pc:spChg>
        <pc:spChg chg="mod">
          <ac:chgData name="Titta Järvenpää" userId="743eb7b9-b2ba-4afd-b4a5-9c00ab314393" providerId="ADAL" clId="{9D9EE207-6F43-4178-9A19-24D177EC6284}" dt="2022-10-31T09:00:48.797" v="259" actId="20577"/>
          <ac:spMkLst>
            <pc:docMk/>
            <pc:sldMk cId="0" sldId="256"/>
            <ac:spMk id="65" creationId="{00000000-0000-0000-0000-000000000000}"/>
          </ac:spMkLst>
        </pc:spChg>
        <pc:spChg chg="del mod">
          <ac:chgData name="Titta Järvenpää" userId="743eb7b9-b2ba-4afd-b4a5-9c00ab314393" providerId="ADAL" clId="{9D9EE207-6F43-4178-9A19-24D177EC6284}" dt="2022-10-31T09:01:08.194" v="260" actId="478"/>
          <ac:spMkLst>
            <pc:docMk/>
            <pc:sldMk cId="0" sldId="256"/>
            <ac:spMk id="67" creationId="{00000000-0000-0000-0000-000000000000}"/>
          </ac:spMkLst>
        </pc:spChg>
        <pc:spChg chg="mod">
          <ac:chgData name="Titta Järvenpää" userId="743eb7b9-b2ba-4afd-b4a5-9c00ab314393" providerId="ADAL" clId="{9D9EE207-6F43-4178-9A19-24D177EC6284}" dt="2022-10-31T08:53:56.639" v="63" actId="103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Titta Järvenpää" userId="743eb7b9-b2ba-4afd-b4a5-9c00ab314393" providerId="ADAL" clId="{9D9EE207-6F43-4178-9A19-24D177EC6284}" dt="2022-10-31T08:58:13.838" v="179" actId="20577"/>
          <ac:spMkLst>
            <pc:docMk/>
            <pc:sldMk cId="0" sldId="256"/>
            <ac:spMk id="71" creationId="{00000000-0000-0000-0000-000000000000}"/>
          </ac:spMkLst>
        </pc:spChg>
        <pc:spChg chg="mod">
          <ac:chgData name="Titta Järvenpää" userId="743eb7b9-b2ba-4afd-b4a5-9c00ab314393" providerId="ADAL" clId="{9D9EE207-6F43-4178-9A19-24D177EC6284}" dt="2022-10-31T09:03:51.511" v="405" actId="1076"/>
          <ac:spMkLst>
            <pc:docMk/>
            <pc:sldMk cId="0" sldId="256"/>
            <ac:spMk id="73" creationId="{00000000-0000-0000-0000-000000000000}"/>
          </ac:spMkLst>
        </pc:spChg>
        <pc:spChg chg="mod">
          <ac:chgData name="Titta Järvenpää" userId="743eb7b9-b2ba-4afd-b4a5-9c00ab314393" providerId="ADAL" clId="{9D9EE207-6F43-4178-9A19-24D177EC6284}" dt="2022-10-31T08:56:37.117" v="125" actId="20577"/>
          <ac:spMkLst>
            <pc:docMk/>
            <pc:sldMk cId="0" sldId="256"/>
            <ac:spMk id="74" creationId="{00000000-0000-0000-0000-000000000000}"/>
          </ac:spMkLst>
        </pc:spChg>
        <pc:spChg chg="mod">
          <ac:chgData name="Titta Järvenpää" userId="743eb7b9-b2ba-4afd-b4a5-9c00ab314393" providerId="ADAL" clId="{9D9EE207-6F43-4178-9A19-24D177EC6284}" dt="2022-10-31T09:02:11.443" v="264" actId="1035"/>
          <ac:spMkLst>
            <pc:docMk/>
            <pc:sldMk cId="0" sldId="256"/>
            <ac:spMk id="77" creationId="{00000000-0000-0000-0000-000000000000}"/>
          </ac:spMkLst>
        </pc:spChg>
        <pc:spChg chg="del">
          <ac:chgData name="Titta Järvenpää" userId="743eb7b9-b2ba-4afd-b4a5-9c00ab314393" providerId="ADAL" clId="{9D9EE207-6F43-4178-9A19-24D177EC6284}" dt="2022-10-31T08:59:45.875" v="182" actId="478"/>
          <ac:spMkLst>
            <pc:docMk/>
            <pc:sldMk cId="0" sldId="256"/>
            <ac:spMk id="78" creationId="{00000000-0000-0000-0000-000000000000}"/>
          </ac:spMkLst>
        </pc:spChg>
      </pc:sldChg>
    </pc:docChg>
  </pc:docChgLst>
  <pc:docChgLst>
    <pc:chgData name="Titta Järvenpää" userId="743eb7b9-b2ba-4afd-b4a5-9c00ab314393" providerId="ADAL" clId="{DFE1063D-2C3B-4736-B5F2-30FF574CA328}"/>
    <pc:docChg chg="undo custSel modSld">
      <pc:chgData name="Titta Järvenpää" userId="743eb7b9-b2ba-4afd-b4a5-9c00ab314393" providerId="ADAL" clId="{DFE1063D-2C3B-4736-B5F2-30FF574CA328}" dt="2022-10-24T12:52:16.915" v="259" actId="166"/>
      <pc:docMkLst>
        <pc:docMk/>
      </pc:docMkLst>
      <pc:sldChg chg="addSp delSp modSp mod">
        <pc:chgData name="Titta Järvenpää" userId="743eb7b9-b2ba-4afd-b4a5-9c00ab314393" providerId="ADAL" clId="{DFE1063D-2C3B-4736-B5F2-30FF574CA328}" dt="2022-10-24T12:52:16.915" v="259" actId="166"/>
        <pc:sldMkLst>
          <pc:docMk/>
          <pc:sldMk cId="0" sldId="256"/>
        </pc:sldMkLst>
        <pc:spChg chg="mod">
          <ac:chgData name="Titta Järvenpää" userId="743eb7b9-b2ba-4afd-b4a5-9c00ab314393" providerId="ADAL" clId="{DFE1063D-2C3B-4736-B5F2-30FF574CA328}" dt="2022-10-24T10:29:47.309" v="32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0:30:39.290" v="36" actId="20577"/>
          <ac:spMkLst>
            <pc:docMk/>
            <pc:sldMk cId="0" sldId="256"/>
            <ac:spMk id="39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0:30:04.575" v="34" actId="20577"/>
          <ac:spMkLst>
            <pc:docMk/>
            <pc:sldMk cId="0" sldId="256"/>
            <ac:spMk id="42" creationId="{00000000-0000-0000-0000-000000000000}"/>
          </ac:spMkLst>
        </pc:spChg>
        <pc:spChg chg="add mod">
          <ac:chgData name="Titta Järvenpää" userId="743eb7b9-b2ba-4afd-b4a5-9c00ab314393" providerId="ADAL" clId="{DFE1063D-2C3B-4736-B5F2-30FF574CA328}" dt="2022-10-24T12:52:13.071" v="258" actId="1076"/>
          <ac:spMkLst>
            <pc:docMk/>
            <pc:sldMk cId="0" sldId="256"/>
            <ac:spMk id="43" creationId="{A4D6238D-FEB2-45C0-9F2E-0E954D7FD2C6}"/>
          </ac:spMkLst>
        </pc:spChg>
        <pc:spChg chg="del">
          <ac:chgData name="Titta Järvenpää" userId="743eb7b9-b2ba-4afd-b4a5-9c00ab314393" providerId="ADAL" clId="{DFE1063D-2C3B-4736-B5F2-30FF574CA328}" dt="2022-10-24T12:48:21.729" v="127" actId="478"/>
          <ac:spMkLst>
            <pc:docMk/>
            <pc:sldMk cId="0" sldId="256"/>
            <ac:spMk id="62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2:49:21.771" v="172" actId="2057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2:50:28.355" v="202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2:52:06.553" v="257" actId="1076"/>
          <ac:spMkLst>
            <pc:docMk/>
            <pc:sldMk cId="0" sldId="256"/>
            <ac:spMk id="68" creationId="{00000000-0000-0000-0000-000000000000}"/>
          </ac:spMkLst>
        </pc:spChg>
        <pc:spChg chg="mod ord">
          <ac:chgData name="Titta Järvenpää" userId="743eb7b9-b2ba-4afd-b4a5-9c00ab314393" providerId="ADAL" clId="{DFE1063D-2C3B-4736-B5F2-30FF574CA328}" dt="2022-10-24T12:52:16.915" v="259" actId="166"/>
          <ac:spMkLst>
            <pc:docMk/>
            <pc:sldMk cId="0" sldId="256"/>
            <ac:spMk id="70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0:31:35.396" v="74" actId="20577"/>
          <ac:spMkLst>
            <pc:docMk/>
            <pc:sldMk cId="0" sldId="256"/>
            <ac:spMk id="71" creationId="{00000000-0000-0000-0000-000000000000}"/>
          </ac:spMkLst>
        </pc:spChg>
        <pc:spChg chg="del">
          <ac:chgData name="Titta Järvenpää" userId="743eb7b9-b2ba-4afd-b4a5-9c00ab314393" providerId="ADAL" clId="{DFE1063D-2C3B-4736-B5F2-30FF574CA328}" dt="2022-10-24T12:52:01.924" v="256" actId="478"/>
          <ac:spMkLst>
            <pc:docMk/>
            <pc:sldMk cId="0" sldId="256"/>
            <ac:spMk id="72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2:45:53.845" v="100" actId="1035"/>
          <ac:spMkLst>
            <pc:docMk/>
            <pc:sldMk cId="0" sldId="256"/>
            <ac:spMk id="73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2:46:30.911" v="122" actId="20577"/>
          <ac:spMkLst>
            <pc:docMk/>
            <pc:sldMk cId="0" sldId="256"/>
            <ac:spMk id="74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0:31:05.871" v="56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Titta Järvenpää" userId="743eb7b9-b2ba-4afd-b4a5-9c00ab314393" providerId="ADAL" clId="{DFE1063D-2C3B-4736-B5F2-30FF574CA328}" dt="2022-10-24T10:31:14.779" v="57" actId="20577"/>
          <ac:spMkLst>
            <pc:docMk/>
            <pc:sldMk cId="0" sldId="256"/>
            <ac:spMk id="76" creationId="{00000000-0000-0000-0000-000000000000}"/>
          </ac:spMkLst>
        </pc:spChg>
        <pc:spChg chg="mod ord">
          <ac:chgData name="Titta Järvenpää" userId="743eb7b9-b2ba-4afd-b4a5-9c00ab314393" providerId="ADAL" clId="{DFE1063D-2C3B-4736-B5F2-30FF574CA328}" dt="2022-10-24T12:52:16.915" v="259" actId="166"/>
          <ac:spMkLst>
            <pc:docMk/>
            <pc:sldMk cId="0" sldId="256"/>
            <ac:spMk id="77" creationId="{00000000-0000-0000-0000-000000000000}"/>
          </ac:spMkLst>
        </pc:spChg>
      </pc:sldChg>
    </pc:docChg>
  </pc:docChgLst>
  <pc:docChgLst>
    <pc:chgData name="Titta Järvenpää" userId="S::titta.jarvenpaa@savonia.fi::743eb7b9-b2ba-4afd-b4a5-9c00ab314393" providerId="AD" clId="Web-{0ED263C9-5F38-63EA-A286-8BD3BB6C1CB1}"/>
    <pc:docChg chg="modSld">
      <pc:chgData name="Titta Järvenpää" userId="S::titta.jarvenpaa@savonia.fi::743eb7b9-b2ba-4afd-b4a5-9c00ab314393" providerId="AD" clId="Web-{0ED263C9-5F38-63EA-A286-8BD3BB6C1CB1}" dt="2022-10-27T11:50:15.742" v="128" actId="20577"/>
      <pc:docMkLst>
        <pc:docMk/>
      </pc:docMkLst>
      <pc:sldChg chg="modSp">
        <pc:chgData name="Titta Järvenpää" userId="S::titta.jarvenpaa@savonia.fi::743eb7b9-b2ba-4afd-b4a5-9c00ab314393" providerId="AD" clId="Web-{0ED263C9-5F38-63EA-A286-8BD3BB6C1CB1}" dt="2022-10-27T11:50:15.742" v="128" actId="20577"/>
        <pc:sldMkLst>
          <pc:docMk/>
          <pc:sldMk cId="0" sldId="256"/>
        </pc:sldMkLst>
        <pc:spChg chg="mod">
          <ac:chgData name="Titta Järvenpää" userId="S::titta.jarvenpaa@savonia.fi::743eb7b9-b2ba-4afd-b4a5-9c00ab314393" providerId="AD" clId="Web-{0ED263C9-5F38-63EA-A286-8BD3BB6C1CB1}" dt="2022-10-27T11:49:21.054" v="110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0ED263C9-5F38-63EA-A286-8BD3BB6C1CB1}" dt="2022-10-27T11:50:15.742" v="128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0ED263C9-5F38-63EA-A286-8BD3BB6C1CB1}" dt="2022-10-27T11:45:41.003" v="93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0ED263C9-5F38-63EA-A286-8BD3BB6C1CB1}" dt="2022-10-27T11:49:14.819" v="104" actId="20577"/>
          <ac:spMkLst>
            <pc:docMk/>
            <pc:sldMk cId="0" sldId="256"/>
            <ac:spMk id="71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0ED263C9-5F38-63EA-A286-8BD3BB6C1CB1}" dt="2022-10-27T11:42:17.468" v="55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0ED263C9-5F38-63EA-A286-8BD3BB6C1CB1}" dt="2022-10-27T11:38:38.355" v="34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0ED263C9-5F38-63EA-A286-8BD3BB6C1CB1}" dt="2022-10-27T11:38:15.464" v="31" actId="20577"/>
          <ac:spMkLst>
            <pc:docMk/>
            <pc:sldMk cId="0" sldId="256"/>
            <ac:spMk id="76" creationId="{00000000-0000-0000-0000-000000000000}"/>
          </ac:spMkLst>
        </pc:spChg>
      </pc:sldChg>
    </pc:docChg>
  </pc:docChgLst>
  <pc:docChgLst>
    <pc:chgData name="Titta Järvenpää" userId="S::titta.jarvenpaa@savonia.fi::743eb7b9-b2ba-4afd-b4a5-9c00ab314393" providerId="AD" clId="Web-{A56C259A-B4C1-65EA-9D40-9007461E4F67}"/>
    <pc:docChg chg="modSld">
      <pc:chgData name="Titta Järvenpää" userId="S::titta.jarvenpaa@savonia.fi::743eb7b9-b2ba-4afd-b4a5-9c00ab314393" providerId="AD" clId="Web-{A56C259A-B4C1-65EA-9D40-9007461E4F67}" dt="2022-10-27T10:44:52.010" v="2" actId="1076"/>
      <pc:docMkLst>
        <pc:docMk/>
      </pc:docMkLst>
      <pc:sldChg chg="modSp">
        <pc:chgData name="Titta Järvenpää" userId="S::titta.jarvenpaa@savonia.fi::743eb7b9-b2ba-4afd-b4a5-9c00ab314393" providerId="AD" clId="Web-{A56C259A-B4C1-65EA-9D40-9007461E4F67}" dt="2022-10-27T10:44:52.010" v="2" actId="1076"/>
        <pc:sldMkLst>
          <pc:docMk/>
          <pc:sldMk cId="0" sldId="256"/>
        </pc:sldMkLst>
        <pc:spChg chg="mod">
          <ac:chgData name="Titta Järvenpää" userId="S::titta.jarvenpaa@savonia.fi::743eb7b9-b2ba-4afd-b4a5-9c00ab314393" providerId="AD" clId="Web-{A56C259A-B4C1-65EA-9D40-9007461E4F67}" dt="2022-10-27T10:44:52.010" v="2" actId="1076"/>
          <ac:spMkLst>
            <pc:docMk/>
            <pc:sldMk cId="0" sldId="256"/>
            <ac:spMk id="75" creationId="{00000000-0000-0000-0000-000000000000}"/>
          </ac:spMkLst>
        </pc:spChg>
        <pc:spChg chg="mod">
          <ac:chgData name="Titta Järvenpää" userId="S::titta.jarvenpaa@savonia.fi::743eb7b9-b2ba-4afd-b4a5-9c00ab314393" providerId="AD" clId="Web-{A56C259A-B4C1-65EA-9D40-9007461E4F67}" dt="2022-10-27T10:44:49.307" v="1" actId="1076"/>
          <ac:spMkLst>
            <pc:docMk/>
            <pc:sldMk cId="0" sldId="256"/>
            <ac:spMk id="7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1256" y="1333344"/>
            <a:ext cx="5931494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Tietojenkäsittelyn t</a:t>
            </a:r>
            <a:r>
              <a:rPr spc="-11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/>
                <a:ea typeface="Verdana"/>
                <a:cs typeface="Tahoma"/>
              </a:rPr>
              <a:t>45 op</a:t>
            </a:r>
            <a:endParaRPr sz="1150" dirty="0">
              <a:latin typeface="Verdana"/>
              <a:ea typeface="Verdana"/>
              <a:cs typeface="Tahoma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/>
                <a:ea typeface="Verdana"/>
                <a:cs typeface="Tahoma"/>
              </a:rPr>
              <a:t>50 0op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55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800350" y="2514503"/>
            <a:ext cx="428351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Tietojenkäsittelyn asiantuntija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6"/>
            <a:ext cx="1672272" cy="1148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Tietojenkäsittelyn syventävä osaaminen valituilla osa-alueilla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Luovuus ja innovaatiot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711144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Ohjelmointi- ja tietokantaosaaminen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32574" y="647894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Data-analytiikka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ja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datan visualisointi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38751" y="645467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Asiakasymmärrys ja data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62331" y="901071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Tietojenkäsittelyn perusteet 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50303" y="8445606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Liiketoimintaosaamisen perusteet 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38750" y="713672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Tietojenkäsittelyosaaminen liiketoiminnassa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4D6238D-FEB2-45C0-9F2E-0E954D7FD2C6}"/>
              </a:ext>
            </a:extLst>
          </p:cNvPr>
          <p:cNvSpPr/>
          <p:nvPr/>
        </p:nvSpPr>
        <p:spPr>
          <a:xfrm>
            <a:off x="5239371" y="5234389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Datalähtöinen liiketoiminnan kehittäminen 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71950" y="6683375"/>
            <a:ext cx="1246139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Tietojenkäsittelyn taidot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45807" y="480916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Työyhteisö- ja johtamistaidot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70de90-380f-421a-bc07-dca6c86585fe">
      <Terms xmlns="http://schemas.microsoft.com/office/infopath/2007/PartnerControls"/>
    </lcf76f155ced4ddcb4097134ff3c332f>
    <TaxCatchAll xmlns="4b88dba7-2106-4a2d-927d-23030483169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7997445ECD09478D4DFEBADE688793" ma:contentTypeVersion="15" ma:contentTypeDescription="Luo uusi asiakirja." ma:contentTypeScope="" ma:versionID="b32063d1382d33b0f1dc4e5fbc51e62e">
  <xsd:schema xmlns:xsd="http://www.w3.org/2001/XMLSchema" xmlns:xs="http://www.w3.org/2001/XMLSchema" xmlns:p="http://schemas.microsoft.com/office/2006/metadata/properties" xmlns:ns2="9c70de90-380f-421a-bc07-dca6c86585fe" xmlns:ns3="4b88dba7-2106-4a2d-927d-23030483169e" targetNamespace="http://schemas.microsoft.com/office/2006/metadata/properties" ma:root="true" ma:fieldsID="9e2daa3266fc80b50b9cc20633bd6bb7" ns2:_="" ns3:_="">
    <xsd:import namespace="9c70de90-380f-421a-bc07-dca6c86585fe"/>
    <xsd:import namespace="4b88dba7-2106-4a2d-927d-230304831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0de90-380f-421a-bc07-dca6c86585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8dba7-2106-4a2d-927d-230304831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9833abe-cd51-44a7-8034-b8d01ecb4ec4}" ma:internalName="TaxCatchAll" ma:showField="CatchAllData" ma:web="4b88dba7-2106-4a2d-927d-230304831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schemas.microsoft.com/office/2006/metadata/properties"/>
    <ds:schemaRef ds:uri="4b88dba7-2106-4a2d-927d-23030483169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9c70de90-380f-421a-bc07-dca6c86585f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DB3809-C518-4084-87B3-FEC6B0D479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70de90-380f-421a-bc07-dca6c86585fe"/>
    <ds:schemaRef ds:uri="4b88dba7-2106-4a2d-927d-2303048316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</TotalTime>
  <Words>67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Tietojenkäsittelyn 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Titta Järvenpää</cp:lastModifiedBy>
  <cp:revision>81</cp:revision>
  <dcterms:created xsi:type="dcterms:W3CDTF">2017-09-20T15:00:41Z</dcterms:created>
  <dcterms:modified xsi:type="dcterms:W3CDTF">2022-10-31T09:03:51Z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0x0101001A7997445ECD09478D4DFEBADE688793</vt:lpwstr>
  </property>
  <property fmtid="{D5CDD505-2E9C-101B-9397-08002B2CF9AE}" pid="5" name="MediaServiceImageTags">
    <vt:lpwstr/>
  </property>
</Properties>
</file>