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31EC8-0EDB-0F36-3917-8C46B5E78D2F}" v="2" dt="2021-12-08T12:27:46.704"/>
    <p1510:client id="{C6E9E2D8-4384-07CF-9E4E-4D06F3BDEA05}" v="9" dt="2021-12-02T06:08:01.72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44" y="-21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a-Riitta Kivi" userId="S::marja-riitta.kivi@savonia.fi::638d7caa-d820-4bc8-88bc-70492f7944e5" providerId="AD" clId="Web-{C6E9E2D8-4384-07CF-9E4E-4D06F3BDEA05}"/>
    <pc:docChg chg="modSld">
      <pc:chgData name="Marja-Riitta Kivi" userId="S::marja-riitta.kivi@savonia.fi::638d7caa-d820-4bc8-88bc-70492f7944e5" providerId="AD" clId="Web-{C6E9E2D8-4384-07CF-9E4E-4D06F3BDEA05}" dt="2021-12-02T06:08:01.322" v="7" actId="20577"/>
      <pc:docMkLst>
        <pc:docMk/>
      </pc:docMkLst>
      <pc:sldChg chg="modSp">
        <pc:chgData name="Marja-Riitta Kivi" userId="S::marja-riitta.kivi@savonia.fi::638d7caa-d820-4bc8-88bc-70492f7944e5" providerId="AD" clId="Web-{C6E9E2D8-4384-07CF-9E4E-4D06F3BDEA05}" dt="2021-12-02T06:08:01.322" v="7" actId="20577"/>
        <pc:sldMkLst>
          <pc:docMk/>
          <pc:sldMk cId="0" sldId="256"/>
        </pc:sldMkLst>
        <pc:spChg chg="mod">
          <ac:chgData name="Marja-Riitta Kivi" userId="S::marja-riitta.kivi@savonia.fi::638d7caa-d820-4bc8-88bc-70492f7944e5" providerId="AD" clId="Web-{C6E9E2D8-4384-07CF-9E4E-4D06F3BDEA05}" dt="2021-12-02T06:08:01.322" v="7" actId="20577"/>
          <ac:spMkLst>
            <pc:docMk/>
            <pc:sldMk cId="0" sldId="256"/>
            <ac:spMk id="70" creationId="{00000000-0000-0000-0000-000000000000}"/>
          </ac:spMkLst>
        </pc:spChg>
      </pc:sldChg>
    </pc:docChg>
  </pc:docChgLst>
  <pc:docChgLst>
    <pc:chgData name="Marja-Riitta Kivi" userId="S::marja-riitta.kivi@savonia.fi::638d7caa-d820-4bc8-88bc-70492f7944e5" providerId="AD" clId="Web-{11331EC8-0EDB-0F36-3917-8C46B5E78D2F}"/>
    <pc:docChg chg="modSld">
      <pc:chgData name="Marja-Riitta Kivi" userId="S::marja-riitta.kivi@savonia.fi::638d7caa-d820-4bc8-88bc-70492f7944e5" providerId="AD" clId="Web-{11331EC8-0EDB-0F36-3917-8C46B5E78D2F}" dt="2021-12-08T12:27:46.704" v="1" actId="1076"/>
      <pc:docMkLst>
        <pc:docMk/>
      </pc:docMkLst>
      <pc:sldChg chg="modSp">
        <pc:chgData name="Marja-Riitta Kivi" userId="S::marja-riitta.kivi@savonia.fi::638d7caa-d820-4bc8-88bc-70492f7944e5" providerId="AD" clId="Web-{11331EC8-0EDB-0F36-3917-8C46B5E78D2F}" dt="2021-12-08T12:27:46.704" v="1" actId="1076"/>
        <pc:sldMkLst>
          <pc:docMk/>
          <pc:sldMk cId="0" sldId="256"/>
        </pc:sldMkLst>
        <pc:spChg chg="mod">
          <ac:chgData name="Marja-Riitta Kivi" userId="S::marja-riitta.kivi@savonia.fi::638d7caa-d820-4bc8-88bc-70492f7944e5" providerId="AD" clId="Web-{11331EC8-0EDB-0F36-3917-8C46B5E78D2F}" dt="2021-12-08T12:27:46.704" v="1" actId="1076"/>
          <ac:spMkLst>
            <pc:docMk/>
            <pc:sldMk cId="0" sldId="256"/>
            <ac:spMk id="6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1" y="1620232"/>
            <a:ext cx="389041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</a:t>
            </a:r>
            <a:r>
              <a:rPr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Analyyttinen ja kehittävä taloushallinnon osaaja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Myynnin ja markkinoinnin kehittäjä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Taloudellisen informaation hyödyntäminen ja laadun varmistaminen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Liiketoimintakokonaisuuden hallinta ja kehittäminen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Kokonaisvaltainen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talouden hallinta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Projektit ja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rahoitus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Liiketoiminnan kehittäminen ja tulevaisuuden liike-toimintamahdollisuudet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Talouden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työkalujen hallinta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Myynnin ja markkinoinnin toimintaympäristön analysointi ja ymmärrys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Yritystoimintaan perehtyminen ja toiminnan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arviointi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Up Arrow 77"/>
          <p:cNvSpPr/>
          <p:nvPr/>
        </p:nvSpPr>
        <p:spPr>
          <a:xfrm>
            <a:off x="6100258" y="509538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03051" y="9038991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Liiketoimintaympäristöön perehtyminen ja liiketoiminnan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29594" y="6774543"/>
            <a:ext cx="1122341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Tutkimus- ja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Myynti- ja markkinointiprosessien hallinta ja yrityksen kokonaisviestintä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83942" y="4856838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Työyhteisö- ja johtamistaidot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161863" y="8752619"/>
            <a:ext cx="1332385" cy="34944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OIVALLA-virtuaaliympäristö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70de90-380f-421a-bc07-dca6c86585fe">
      <Terms xmlns="http://schemas.microsoft.com/office/infopath/2007/PartnerControls"/>
    </lcf76f155ced4ddcb4097134ff3c332f>
    <TaxCatchAll xmlns="4b88dba7-2106-4a2d-927d-23030483169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7997445ECD09478D4DFEBADE688793" ma:contentTypeVersion="16" ma:contentTypeDescription="Luo uusi asiakirja." ma:contentTypeScope="" ma:versionID="a78c5ddb9df10bb843a2ca0698df9286">
  <xsd:schema xmlns:xsd="http://www.w3.org/2001/XMLSchema" xmlns:xs="http://www.w3.org/2001/XMLSchema" xmlns:p="http://schemas.microsoft.com/office/2006/metadata/properties" xmlns:ns2="9c70de90-380f-421a-bc07-dca6c86585fe" xmlns:ns3="4b88dba7-2106-4a2d-927d-23030483169e" targetNamespace="http://schemas.microsoft.com/office/2006/metadata/properties" ma:root="true" ma:fieldsID="adec735599fdb17de72f10115e6b158f" ns2:_="" ns3:_="">
    <xsd:import namespace="9c70de90-380f-421a-bc07-dca6c86585fe"/>
    <xsd:import namespace="4b88dba7-2106-4a2d-927d-2303048316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0de90-380f-421a-bc07-dca6c86585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8dba7-2106-4a2d-927d-2303048316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9833abe-cd51-44a7-8034-b8d01ecb4ec4}" ma:internalName="TaxCatchAll" ma:showField="CatchAllData" ma:web="4b88dba7-2106-4a2d-927d-230304831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bd8fdd42-aabb-45ea-92c2-94cf7485383d"/>
    <ds:schemaRef ds:uri="http://purl.org/dc/elements/1.1/"/>
    <ds:schemaRef ds:uri="http://schemas.microsoft.com/office/2006/metadata/properties"/>
    <ds:schemaRef ds:uri="http://purl.org/dc/terms/"/>
    <ds:schemaRef ds:uri="7a17d4c7-8573-467e-8e02-f40c86f337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15F1A71-BB0D-4261-A551-8A9D2B5C641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1265</TotalTime>
  <Words>100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Tradenomi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Ulla Loikkanen</cp:lastModifiedBy>
  <cp:revision>17</cp:revision>
  <dcterms:created xsi:type="dcterms:W3CDTF">2017-09-20T15:00:41Z</dcterms:created>
  <dcterms:modified xsi:type="dcterms:W3CDTF">2022-11-08T07:44:51Z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0x0101001A7997445ECD09478D4DFEBADE688793</vt:lpwstr>
  </property>
</Properties>
</file>