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734300" cy="10013950"/>
  <p:notesSz cx="7734300" cy="100139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C63F"/>
    <a:srgbClr val="EE3D8A"/>
    <a:srgbClr val="FFC20D"/>
    <a:srgbClr val="F5821F"/>
    <a:srgbClr val="00BBCE"/>
    <a:srgbClr val="C61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1331EC8-0EDB-0F36-3917-8C46B5E78D2F}" v="2" dt="2021-12-08T12:27:46.704"/>
    <p1510:client id="{C6E9E2D8-4384-07CF-9E4E-4D06F3BDEA05}" v="9" dt="2021-12-02T06:08:01.729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30" d="100"/>
          <a:sy n="130" d="100"/>
        </p:scale>
        <p:origin x="-32" y="-51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ja-Riitta Kivi" userId="S::marja-riitta.kivi@savonia.fi::638d7caa-d820-4bc8-88bc-70492f7944e5" providerId="AD" clId="Web-{C6E9E2D8-4384-07CF-9E4E-4D06F3BDEA05}"/>
    <pc:docChg chg="modSld">
      <pc:chgData name="Marja-Riitta Kivi" userId="S::marja-riitta.kivi@savonia.fi::638d7caa-d820-4bc8-88bc-70492f7944e5" providerId="AD" clId="Web-{C6E9E2D8-4384-07CF-9E4E-4D06F3BDEA05}" dt="2021-12-02T06:08:01.322" v="7" actId="20577"/>
      <pc:docMkLst>
        <pc:docMk/>
      </pc:docMkLst>
      <pc:sldChg chg="modSp">
        <pc:chgData name="Marja-Riitta Kivi" userId="S::marja-riitta.kivi@savonia.fi::638d7caa-d820-4bc8-88bc-70492f7944e5" providerId="AD" clId="Web-{C6E9E2D8-4384-07CF-9E4E-4D06F3BDEA05}" dt="2021-12-02T06:08:01.322" v="7" actId="20577"/>
        <pc:sldMkLst>
          <pc:docMk/>
          <pc:sldMk cId="0" sldId="256"/>
        </pc:sldMkLst>
        <pc:spChg chg="mod">
          <ac:chgData name="Marja-Riitta Kivi" userId="S::marja-riitta.kivi@savonia.fi::638d7caa-d820-4bc8-88bc-70492f7944e5" providerId="AD" clId="Web-{C6E9E2D8-4384-07CF-9E4E-4D06F3BDEA05}" dt="2021-12-02T06:08:01.322" v="7" actId="20577"/>
          <ac:spMkLst>
            <pc:docMk/>
            <pc:sldMk cId="0" sldId="256"/>
            <ac:spMk id="70" creationId="{00000000-0000-0000-0000-000000000000}"/>
          </ac:spMkLst>
        </pc:spChg>
      </pc:sldChg>
    </pc:docChg>
  </pc:docChgLst>
  <pc:docChgLst>
    <pc:chgData name="Marja-Riitta Kivi" userId="S::marja-riitta.kivi@savonia.fi::638d7caa-d820-4bc8-88bc-70492f7944e5" providerId="AD" clId="Web-{11331EC8-0EDB-0F36-3917-8C46B5E78D2F}"/>
    <pc:docChg chg="modSld">
      <pc:chgData name="Marja-Riitta Kivi" userId="S::marja-riitta.kivi@savonia.fi::638d7caa-d820-4bc8-88bc-70492f7944e5" providerId="AD" clId="Web-{11331EC8-0EDB-0F36-3917-8C46B5E78D2F}" dt="2021-12-08T12:27:46.704" v="1" actId="1076"/>
      <pc:docMkLst>
        <pc:docMk/>
      </pc:docMkLst>
      <pc:sldChg chg="modSp">
        <pc:chgData name="Marja-Riitta Kivi" userId="S::marja-riitta.kivi@savonia.fi::638d7caa-d820-4bc8-88bc-70492f7944e5" providerId="AD" clId="Web-{11331EC8-0EDB-0F36-3917-8C46B5E78D2F}" dt="2021-12-08T12:27:46.704" v="1" actId="1076"/>
        <pc:sldMkLst>
          <pc:docMk/>
          <pc:sldMk cId="0" sldId="256"/>
        </pc:sldMkLst>
        <pc:spChg chg="mod">
          <ac:chgData name="Marja-Riitta Kivi" userId="S::marja-riitta.kivi@savonia.fi::638d7caa-d820-4bc8-88bc-70492f7944e5" providerId="AD" clId="Web-{11331EC8-0EDB-0F36-3917-8C46B5E78D2F}" dt="2021-12-08T12:27:46.704" v="1" actId="1076"/>
          <ac:spMkLst>
            <pc:docMk/>
            <pc:sldMk cId="0" sldId="256"/>
            <ac:spMk id="62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697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9632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104324"/>
            <a:ext cx="6579552" cy="2102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607812"/>
            <a:ext cx="5418454" cy="25034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11/8/2022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11/8/2022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11/8/2022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11/8/2022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11/8/2022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498140" y="8290356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498140" y="2398484"/>
            <a:ext cx="4812030" cy="1536700"/>
          </a:xfrm>
          <a:custGeom>
            <a:avLst/>
            <a:gdLst/>
            <a:ahLst/>
            <a:cxnLst/>
            <a:rect l="l" t="t" r="r" b="b"/>
            <a:pathLst>
              <a:path w="4812030" h="1536700">
                <a:moveTo>
                  <a:pt x="0" y="1536306"/>
                </a:moveTo>
                <a:lnTo>
                  <a:pt x="4812004" y="1536306"/>
                </a:lnTo>
                <a:lnTo>
                  <a:pt x="4812004" y="0"/>
                </a:lnTo>
                <a:lnTo>
                  <a:pt x="0" y="0"/>
                </a:lnTo>
                <a:lnTo>
                  <a:pt x="0" y="1536306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498140" y="4425848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10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98140" y="6379362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84676" y="485821"/>
            <a:ext cx="3371296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303208"/>
            <a:ext cx="6966584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312973"/>
            <a:ext cx="2477007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11/8/2022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89081" y="1620232"/>
            <a:ext cx="3890412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30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</a:t>
            </a:r>
            <a:r>
              <a:rPr spc="-11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radenomi</a:t>
            </a:r>
            <a:r>
              <a:rPr spc="-9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210</a:t>
            </a:r>
            <a:r>
              <a:rPr b="0" spc="-1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b="0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</a:p>
        </p:txBody>
      </p:sp>
      <p:sp>
        <p:nvSpPr>
          <p:cNvPr id="10" name="object 10"/>
          <p:cNvSpPr/>
          <p:nvPr/>
        </p:nvSpPr>
        <p:spPr>
          <a:xfrm>
            <a:off x="392150" y="8290356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1144" y="835931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97413" y="8534025"/>
            <a:ext cx="1245735" cy="5680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sz="1150" b="1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Ammattialaan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perehtyminen</a:t>
            </a: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92150" y="2398496"/>
            <a:ext cx="1983105" cy="1536700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8DC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800" b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91144" y="2469649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72920" y="2590703"/>
            <a:ext cx="111175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</a:t>
            </a:r>
            <a:r>
              <a:rPr sz="1150" b="1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ov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eltaminen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392150" y="4425848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91144" y="4503116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88524" y="4645738"/>
            <a:ext cx="125462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sy</a:t>
            </a:r>
            <a:r>
              <a:rPr sz="1150" b="1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entäminen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392150" y="6379362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91144" y="6452472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88525" y="6544553"/>
            <a:ext cx="109615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osaamisen</a:t>
            </a: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 </a:t>
            </a:r>
            <a:r>
              <a:rPr sz="1150" b="1" spc="-5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k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ehittäminen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ld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60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ok"/>
            </a:endParaRPr>
          </a:p>
        </p:txBody>
      </p:sp>
      <p:sp>
        <p:nvSpPr>
          <p:cNvPr id="49" name="Up Arrow 48"/>
          <p:cNvSpPr/>
          <p:nvPr/>
        </p:nvSpPr>
        <p:spPr>
          <a:xfrm>
            <a:off x="4564448" y="4003256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7" name="Up Arrow 56"/>
          <p:cNvSpPr/>
          <p:nvPr/>
        </p:nvSpPr>
        <p:spPr>
          <a:xfrm>
            <a:off x="4603924" y="5960466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8" name="Up Arrow 57"/>
          <p:cNvSpPr/>
          <p:nvPr/>
        </p:nvSpPr>
        <p:spPr>
          <a:xfrm>
            <a:off x="4594500" y="7852939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2684263" y="3032023"/>
            <a:ext cx="4455979" cy="5059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Kohti asiantuntijuutta</a:t>
            </a:r>
          </a:p>
          <a:p>
            <a:pPr algn="ctr"/>
            <a:r>
              <a:rPr lang="fi-FI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Opinnäytetyö</a:t>
            </a:r>
          </a:p>
          <a:p>
            <a:pPr algn="ctr"/>
            <a:r>
              <a:rPr lang="fi-FI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Harjoittelu</a:t>
            </a:r>
          </a:p>
        </p:txBody>
      </p:sp>
      <p:sp>
        <p:nvSpPr>
          <p:cNvPr id="66" name="Rectangle 65"/>
          <p:cNvSpPr/>
          <p:nvPr/>
        </p:nvSpPr>
        <p:spPr>
          <a:xfrm>
            <a:off x="2674710" y="4549775"/>
            <a:ext cx="4465533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Liiketoiminnan kehittämisosaaminen</a:t>
            </a:r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2652079" y="6472439"/>
            <a:ext cx="4539854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Liiketoimintaosaaminen</a:t>
            </a:r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2652079" y="7139997"/>
            <a:ext cx="4539854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Myynnin ja markkinoinnin osaaminen</a:t>
            </a:r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2652079" y="8426334"/>
            <a:ext cx="4539854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Yritystoimintaan perehtyminen </a:t>
            </a:r>
          </a:p>
        </p:txBody>
      </p:sp>
      <p:sp>
        <p:nvSpPr>
          <p:cNvPr id="76" name="Rectangle 75"/>
          <p:cNvSpPr/>
          <p:nvPr/>
        </p:nvSpPr>
        <p:spPr>
          <a:xfrm>
            <a:off x="2652079" y="9038991"/>
            <a:ext cx="4539854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Liiketoimintaympäristöön perehtyminen </a:t>
            </a:r>
          </a:p>
        </p:txBody>
      </p:sp>
      <p:sp>
        <p:nvSpPr>
          <p:cNvPr id="77" name="Rectangle 76"/>
          <p:cNvSpPr/>
          <p:nvPr/>
        </p:nvSpPr>
        <p:spPr>
          <a:xfrm>
            <a:off x="4117837" y="6897151"/>
            <a:ext cx="1524000" cy="418161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Tutkimus- ja </a:t>
            </a:r>
            <a:r>
              <a:rPr lang="fi-FI" sz="800" b="1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kehittämis</a:t>
            </a:r>
            <a:r>
              <a:rPr lang="fi-FI" sz="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-osaaminen</a:t>
            </a:r>
          </a:p>
          <a:p>
            <a:pPr algn="ctr"/>
            <a:r>
              <a:rPr lang="fi-FI" sz="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Viestintätaidot</a:t>
            </a:r>
          </a:p>
        </p:txBody>
      </p:sp>
      <p:sp>
        <p:nvSpPr>
          <p:cNvPr id="68" name="Rectangle 67"/>
          <p:cNvSpPr/>
          <p:nvPr/>
        </p:nvSpPr>
        <p:spPr>
          <a:xfrm>
            <a:off x="2674710" y="5258737"/>
            <a:ext cx="448692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Uusien liiketoimintamahdollisuuksien luominen</a:t>
            </a:r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3833285" y="4954910"/>
            <a:ext cx="2036143" cy="401899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800" b="1" dirty="0">
                <a:solidFill>
                  <a:schemeClr val="bg1"/>
                </a:solidFill>
                <a:latin typeface="Verdana"/>
                <a:ea typeface="Verdana"/>
                <a:cs typeface="Tahoma"/>
              </a:rPr>
              <a:t>Työyhteisö- ja johtamistaidot</a:t>
            </a:r>
            <a:endParaRPr lang="fi-FI" sz="8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fi-FI" sz="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Opinnäytetyö ja harjoittelu</a:t>
            </a:r>
            <a:endParaRPr lang="fi-FI" sz="8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1A7997445ECD09478D4DFEBADE688793" ma:contentTypeVersion="16" ma:contentTypeDescription="Luo uusi asiakirja." ma:contentTypeScope="" ma:versionID="a78c5ddb9df10bb843a2ca0698df9286">
  <xsd:schema xmlns:xsd="http://www.w3.org/2001/XMLSchema" xmlns:xs="http://www.w3.org/2001/XMLSchema" xmlns:p="http://schemas.microsoft.com/office/2006/metadata/properties" xmlns:ns2="9c70de90-380f-421a-bc07-dca6c86585fe" xmlns:ns3="4b88dba7-2106-4a2d-927d-23030483169e" targetNamespace="http://schemas.microsoft.com/office/2006/metadata/properties" ma:root="true" ma:fieldsID="adec735599fdb17de72f10115e6b158f" ns2:_="" ns3:_="">
    <xsd:import namespace="9c70de90-380f-421a-bc07-dca6c86585fe"/>
    <xsd:import namespace="4b88dba7-2106-4a2d-927d-23030483169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70de90-380f-421a-bc07-dca6c86585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Kuvien tunnisteet" ma:readOnly="false" ma:fieldId="{5cf76f15-5ced-4ddc-b409-7134ff3c332f}" ma:taxonomyMulti="true" ma:sspId="27ee12cc-49ea-458b-8a70-8770974bc7e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b88dba7-2106-4a2d-927d-23030483169e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c9833abe-cd51-44a7-8034-b8d01ecb4ec4}" ma:internalName="TaxCatchAll" ma:showField="CatchAllData" ma:web="4b88dba7-2106-4a2d-927d-23030483169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c70de90-380f-421a-bc07-dca6c86585fe">
      <Terms xmlns="http://schemas.microsoft.com/office/infopath/2007/PartnerControls"/>
    </lcf76f155ced4ddcb4097134ff3c332f>
    <TaxCatchAll xmlns="4b88dba7-2106-4a2d-927d-23030483169e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B188FC0-1ED8-4214-93A4-D0337C0D3AF6}"/>
</file>

<file path=customXml/itemProps2.xml><?xml version="1.0" encoding="utf-8"?>
<ds:datastoreItem xmlns:ds="http://schemas.openxmlformats.org/officeDocument/2006/customXml" ds:itemID="{A88FD6CB-0D28-47E3-8C3C-ADFDB9D82837}">
  <ds:schemaRefs>
    <ds:schemaRef ds:uri="7a17d4c7-8573-467e-8e02-f40c86f337fc"/>
    <ds:schemaRef ds:uri="http://purl.org/dc/dcmitype/"/>
    <ds:schemaRef ds:uri="http://schemas.microsoft.com/office/infopath/2007/PartnerControls"/>
    <ds:schemaRef ds:uri="bd8fdd42-aabb-45ea-92c2-94cf7485383d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4A502602-BB21-42A1-A924-414914EDC7F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1272</TotalTime>
  <Words>54</Words>
  <Application>Microsoft Office PowerPoint</Application>
  <PresentationFormat>Custom</PresentationFormat>
  <Paragraphs>25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Calibri</vt:lpstr>
      <vt:lpstr>NewJuneBold</vt:lpstr>
      <vt:lpstr>NewJuneBook</vt:lpstr>
      <vt:lpstr>NewJuneHeavy</vt:lpstr>
      <vt:lpstr>Tahoma</vt:lpstr>
      <vt:lpstr>Verdana</vt:lpstr>
      <vt:lpstr>Office Theme</vt:lpstr>
      <vt:lpstr>Tradenomi 210 OP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Tradenomi 210 OP</dc:title>
  <dc:creator>Petteri Alanko</dc:creator>
  <cp:lastModifiedBy>Ulla Loikkanen</cp:lastModifiedBy>
  <cp:revision>18</cp:revision>
  <dcterms:created xsi:type="dcterms:W3CDTF">2017-09-20T15:00:41Z</dcterms:created>
  <dcterms:modified xsi:type="dcterms:W3CDTF">2022-11-08T08:38:41Z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2017-09-20T00:00:00Z</vt:filetime>
  </property>
  <property fmtid="{D5CDD505-2E9C-101B-9397-08002B2CF9AE}" pid="4" name="ContentTypeId">
    <vt:lpwstr>0x0101001A7997445ECD09478D4DFEBADE688793</vt:lpwstr>
  </property>
</Properties>
</file>