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C6168D"/>
    <a:srgbClr val="8DC63F"/>
    <a:srgbClr val="FFC20D"/>
    <a:srgbClr val="F5821F"/>
    <a:srgbClr val="00BB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F7D728-75F6-4D7B-AB72-03A24C9615DE}" v="1" dt="2022-11-29T14:05:48.16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24"/>
    <p:restoredTop sz="94677"/>
  </p:normalViewPr>
  <p:slideViewPr>
    <p:cSldViewPr snapToGrid="0">
      <p:cViewPr varScale="1">
        <p:scale>
          <a:sx n="44" d="100"/>
          <a:sy n="44" d="100"/>
        </p:scale>
        <p:origin x="2000" y="4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ku Kellomäki" userId="b8efe6fd-0d4b-4679-9f4e-300b0e916480" providerId="ADAL" clId="{6759C812-5E2C-E342-BDFA-7D52F3392E03}"/>
    <pc:docChg chg="undo custSel modSld">
      <pc:chgData name="Markku Kellomäki" userId="b8efe6fd-0d4b-4679-9f4e-300b0e916480" providerId="ADAL" clId="{6759C812-5E2C-E342-BDFA-7D52F3392E03}" dt="2022-10-26T17:36:52.698" v="2156" actId="12788"/>
      <pc:docMkLst>
        <pc:docMk/>
      </pc:docMkLst>
      <pc:sldChg chg="addSp delSp modSp mod">
        <pc:chgData name="Markku Kellomäki" userId="b8efe6fd-0d4b-4679-9f4e-300b0e916480" providerId="ADAL" clId="{6759C812-5E2C-E342-BDFA-7D52F3392E03}" dt="2022-10-26T17:36:52.698" v="2156" actId="12788"/>
        <pc:sldMkLst>
          <pc:docMk/>
          <pc:sldMk cId="0" sldId="256"/>
        </pc:sldMkLst>
        <pc:spChg chg="mod">
          <ac:chgData name="Markku Kellomäki" userId="b8efe6fd-0d4b-4679-9f4e-300b0e916480" providerId="ADAL" clId="{6759C812-5E2C-E342-BDFA-7D52F3392E03}" dt="2022-10-26T16:16:25.672" v="25" actId="20577"/>
          <ac:spMkLst>
            <pc:docMk/>
            <pc:sldMk cId="0" sldId="256"/>
            <ac:spMk id="2" creationId="{00000000-0000-0000-0000-000000000000}"/>
          </ac:spMkLst>
        </pc:spChg>
        <pc:spChg chg="del">
          <ac:chgData name="Markku Kellomäki" userId="b8efe6fd-0d4b-4679-9f4e-300b0e916480" providerId="ADAL" clId="{6759C812-5E2C-E342-BDFA-7D52F3392E03}" dt="2022-10-26T17:20:23.200" v="1716" actId="478"/>
          <ac:spMkLst>
            <pc:docMk/>
            <pc:sldMk cId="0" sldId="256"/>
            <ac:spMk id="3" creationId="{FFA3606F-DFB4-B5C4-660F-94030FF1A98F}"/>
          </ac:spMkLst>
        </pc:spChg>
        <pc:spChg chg="add mod">
          <ac:chgData name="Markku Kellomäki" userId="b8efe6fd-0d4b-4679-9f4e-300b0e916480" providerId="ADAL" clId="{6759C812-5E2C-E342-BDFA-7D52F3392E03}" dt="2022-10-26T16:54:05.847" v="842" actId="20577"/>
          <ac:spMkLst>
            <pc:docMk/>
            <pc:sldMk cId="0" sldId="256"/>
            <ac:spMk id="4" creationId="{681C0F49-806B-13D2-D3FE-7A6E919132CD}"/>
          </ac:spMkLst>
        </pc:spChg>
        <pc:spChg chg="add del mod">
          <ac:chgData name="Markku Kellomäki" userId="b8efe6fd-0d4b-4679-9f4e-300b0e916480" providerId="ADAL" clId="{6759C812-5E2C-E342-BDFA-7D52F3392E03}" dt="2022-10-26T16:51:29.054" v="764" actId="478"/>
          <ac:spMkLst>
            <pc:docMk/>
            <pc:sldMk cId="0" sldId="256"/>
            <ac:spMk id="5" creationId="{3A2CAF38-07D4-5175-F870-5A9A27192E96}"/>
          </ac:spMkLst>
        </pc:spChg>
        <pc:spChg chg="add mod">
          <ac:chgData name="Markku Kellomäki" userId="b8efe6fd-0d4b-4679-9f4e-300b0e916480" providerId="ADAL" clId="{6759C812-5E2C-E342-BDFA-7D52F3392E03}" dt="2022-10-26T17:05:40.113" v="1052" actId="1038"/>
          <ac:spMkLst>
            <pc:docMk/>
            <pc:sldMk cId="0" sldId="256"/>
            <ac:spMk id="6" creationId="{EDF5E1D6-B5DF-DD0F-8726-AA3049B5F0A6}"/>
          </ac:spMkLst>
        </pc:spChg>
        <pc:spChg chg="add mod">
          <ac:chgData name="Markku Kellomäki" userId="b8efe6fd-0d4b-4679-9f4e-300b0e916480" providerId="ADAL" clId="{6759C812-5E2C-E342-BDFA-7D52F3392E03}" dt="2022-10-26T16:54:48.801" v="856" actId="20577"/>
          <ac:spMkLst>
            <pc:docMk/>
            <pc:sldMk cId="0" sldId="256"/>
            <ac:spMk id="7" creationId="{48CBC0D1-2BB2-9AD5-8480-115F4202132A}"/>
          </ac:spMkLst>
        </pc:spChg>
        <pc:spChg chg="add del mod">
          <ac:chgData name="Markku Kellomäki" userId="b8efe6fd-0d4b-4679-9f4e-300b0e916480" providerId="ADAL" clId="{6759C812-5E2C-E342-BDFA-7D52F3392E03}" dt="2022-10-26T17:02:31.337" v="1034"/>
          <ac:spMkLst>
            <pc:docMk/>
            <pc:sldMk cId="0" sldId="256"/>
            <ac:spMk id="8" creationId="{A970654E-2DD5-3424-E9B9-6C18E26D77BF}"/>
          </ac:spMkLst>
        </pc:spChg>
        <pc:spChg chg="add del mod">
          <ac:chgData name="Markku Kellomäki" userId="b8efe6fd-0d4b-4679-9f4e-300b0e916480" providerId="ADAL" clId="{6759C812-5E2C-E342-BDFA-7D52F3392E03}" dt="2022-10-26T17:03:33.723" v="1044"/>
          <ac:spMkLst>
            <pc:docMk/>
            <pc:sldMk cId="0" sldId="256"/>
            <ac:spMk id="9" creationId="{CCF3DE78-550E-5F9A-F610-D56450D5EFDF}"/>
          </ac:spMkLst>
        </pc:spChg>
        <pc:spChg chg="add del mod">
          <ac:chgData name="Markku Kellomäki" userId="b8efe6fd-0d4b-4679-9f4e-300b0e916480" providerId="ADAL" clId="{6759C812-5E2C-E342-BDFA-7D52F3392E03}" dt="2022-10-26T17:05:26.129" v="1049" actId="12788"/>
          <ac:spMkLst>
            <pc:docMk/>
            <pc:sldMk cId="0" sldId="256"/>
            <ac:spMk id="16" creationId="{E8F25F29-9850-774B-E97E-86C7E5A47A59}"/>
          </ac:spMkLst>
        </pc:spChg>
        <pc:spChg chg="add mod">
          <ac:chgData name="Markku Kellomäki" userId="b8efe6fd-0d4b-4679-9f4e-300b0e916480" providerId="ADAL" clId="{6759C812-5E2C-E342-BDFA-7D52F3392E03}" dt="2022-10-26T17:26:07.198" v="1890" actId="20577"/>
          <ac:spMkLst>
            <pc:docMk/>
            <pc:sldMk cId="0" sldId="256"/>
            <ac:spMk id="17" creationId="{7EB630C2-B124-6DF2-2597-31D68D864F92}"/>
          </ac:spMkLst>
        </pc:spChg>
        <pc:spChg chg="add mod">
          <ac:chgData name="Markku Kellomäki" userId="b8efe6fd-0d4b-4679-9f4e-300b0e916480" providerId="ADAL" clId="{6759C812-5E2C-E342-BDFA-7D52F3392E03}" dt="2022-10-26T17:26:11.125" v="1891" actId="20577"/>
          <ac:spMkLst>
            <pc:docMk/>
            <pc:sldMk cId="0" sldId="256"/>
            <ac:spMk id="18" creationId="{4A06E1EC-1497-DBC7-0D86-D04A3A85255E}"/>
          </ac:spMkLst>
        </pc:spChg>
        <pc:spChg chg="add mod">
          <ac:chgData name="Markku Kellomäki" userId="b8efe6fd-0d4b-4679-9f4e-300b0e916480" providerId="ADAL" clId="{6759C812-5E2C-E342-BDFA-7D52F3392E03}" dt="2022-10-26T17:17:55.016" v="1621" actId="20577"/>
          <ac:spMkLst>
            <pc:docMk/>
            <pc:sldMk cId="0" sldId="256"/>
            <ac:spMk id="19" creationId="{8E012214-732F-9159-64C5-35BA54AF1342}"/>
          </ac:spMkLst>
        </pc:spChg>
        <pc:spChg chg="add del mod">
          <ac:chgData name="Markku Kellomäki" userId="b8efe6fd-0d4b-4679-9f4e-300b0e916480" providerId="ADAL" clId="{6759C812-5E2C-E342-BDFA-7D52F3392E03}" dt="2022-10-26T17:15:55.230" v="1481" actId="478"/>
          <ac:spMkLst>
            <pc:docMk/>
            <pc:sldMk cId="0" sldId="256"/>
            <ac:spMk id="20" creationId="{93D751DC-3C09-F8B5-181E-331ACD6D1DC0}"/>
          </ac:spMkLst>
        </pc:spChg>
        <pc:spChg chg="add mod">
          <ac:chgData name="Markku Kellomäki" userId="b8efe6fd-0d4b-4679-9f4e-300b0e916480" providerId="ADAL" clId="{6759C812-5E2C-E342-BDFA-7D52F3392E03}" dt="2022-10-26T17:14:55.198" v="1371" actId="1035"/>
          <ac:spMkLst>
            <pc:docMk/>
            <pc:sldMk cId="0" sldId="256"/>
            <ac:spMk id="21" creationId="{3F3DEE5E-C2B3-059F-E894-9FA59181828B}"/>
          </ac:spMkLst>
        </pc:spChg>
        <pc:spChg chg="add mod">
          <ac:chgData name="Markku Kellomäki" userId="b8efe6fd-0d4b-4679-9f4e-300b0e916480" providerId="ADAL" clId="{6759C812-5E2C-E342-BDFA-7D52F3392E03}" dt="2022-10-26T17:30:44.848" v="2053" actId="12788"/>
          <ac:spMkLst>
            <pc:docMk/>
            <pc:sldMk cId="0" sldId="256"/>
            <ac:spMk id="22" creationId="{06440CE6-CB84-E30F-FC31-B56435FE658F}"/>
          </ac:spMkLst>
        </pc:spChg>
        <pc:spChg chg="add mod">
          <ac:chgData name="Markku Kellomäki" userId="b8efe6fd-0d4b-4679-9f4e-300b0e916480" providerId="ADAL" clId="{6759C812-5E2C-E342-BDFA-7D52F3392E03}" dt="2022-10-26T17:30:54.448" v="2054" actId="12788"/>
          <ac:spMkLst>
            <pc:docMk/>
            <pc:sldMk cId="0" sldId="256"/>
            <ac:spMk id="23" creationId="{90FEC6F1-2AC5-72A8-12AF-043AA27512ED}"/>
          </ac:spMkLst>
        </pc:spChg>
        <pc:spChg chg="add mod">
          <ac:chgData name="Markku Kellomäki" userId="b8efe6fd-0d4b-4679-9f4e-300b0e916480" providerId="ADAL" clId="{6759C812-5E2C-E342-BDFA-7D52F3392E03}" dt="2022-10-26T17:30:44.848" v="2053" actId="12788"/>
          <ac:spMkLst>
            <pc:docMk/>
            <pc:sldMk cId="0" sldId="256"/>
            <ac:spMk id="24" creationId="{A82907A6-3E5B-8901-6289-FD42968BB221}"/>
          </ac:spMkLst>
        </pc:spChg>
        <pc:spChg chg="add mod">
          <ac:chgData name="Markku Kellomäki" userId="b8efe6fd-0d4b-4679-9f4e-300b0e916480" providerId="ADAL" clId="{6759C812-5E2C-E342-BDFA-7D52F3392E03}" dt="2022-10-26T17:30:54.448" v="2054" actId="12788"/>
          <ac:spMkLst>
            <pc:docMk/>
            <pc:sldMk cId="0" sldId="256"/>
            <ac:spMk id="25" creationId="{50EFF83A-9380-9874-7E75-17A8707F95CC}"/>
          </ac:spMkLst>
        </pc:spChg>
        <pc:spChg chg="add mod">
          <ac:chgData name="Markku Kellomäki" userId="b8efe6fd-0d4b-4679-9f4e-300b0e916480" providerId="ADAL" clId="{6759C812-5E2C-E342-BDFA-7D52F3392E03}" dt="2022-10-26T17:35:03.407" v="2075" actId="14100"/>
          <ac:spMkLst>
            <pc:docMk/>
            <pc:sldMk cId="0" sldId="256"/>
            <ac:spMk id="26" creationId="{3A49C090-FB33-2F49-8720-F4DBE8D26C7B}"/>
          </ac:spMkLst>
        </pc:spChg>
        <pc:spChg chg="add mod">
          <ac:chgData name="Markku Kellomäki" userId="b8efe6fd-0d4b-4679-9f4e-300b0e916480" providerId="ADAL" clId="{6759C812-5E2C-E342-BDFA-7D52F3392E03}" dt="2022-10-26T17:35:42.216" v="2139" actId="20577"/>
          <ac:spMkLst>
            <pc:docMk/>
            <pc:sldMk cId="0" sldId="256"/>
            <ac:spMk id="27" creationId="{0351E928-76FF-1F16-02D4-9FBBDC5055BB}"/>
          </ac:spMkLst>
        </pc:spChg>
        <pc:spChg chg="add del mod">
          <ac:chgData name="Markku Kellomäki" userId="b8efe6fd-0d4b-4679-9f4e-300b0e916480" providerId="ADAL" clId="{6759C812-5E2C-E342-BDFA-7D52F3392E03}" dt="2022-10-26T17:34:33.845" v="2072" actId="478"/>
          <ac:spMkLst>
            <pc:docMk/>
            <pc:sldMk cId="0" sldId="256"/>
            <ac:spMk id="28" creationId="{40FC5F5A-BC2D-C8C6-BCA6-35E3EB936C0E}"/>
          </ac:spMkLst>
        </pc:spChg>
        <pc:spChg chg="add del mod">
          <ac:chgData name="Markku Kellomäki" userId="b8efe6fd-0d4b-4679-9f4e-300b0e916480" providerId="ADAL" clId="{6759C812-5E2C-E342-BDFA-7D52F3392E03}" dt="2022-10-26T17:34:35.045" v="2073" actId="478"/>
          <ac:spMkLst>
            <pc:docMk/>
            <pc:sldMk cId="0" sldId="256"/>
            <ac:spMk id="29" creationId="{F74C4022-CFF9-0F0E-E8E0-446616BAFECC}"/>
          </ac:spMkLst>
        </pc:spChg>
        <pc:spChg chg="mod">
          <ac:chgData name="Markku Kellomäki" userId="b8efe6fd-0d4b-4679-9f4e-300b0e916480" providerId="ADAL" clId="{6759C812-5E2C-E342-BDFA-7D52F3392E03}" dt="2022-10-26T17:36:52.698" v="2156" actId="12788"/>
          <ac:spMkLst>
            <pc:docMk/>
            <pc:sldMk cId="0" sldId="256"/>
            <ac:spMk id="32" creationId="{6F06CB13-1D59-44BE-9A0B-8971597BBD69}"/>
          </ac:spMkLst>
        </pc:spChg>
        <pc:spChg chg="del">
          <ac:chgData name="Markku Kellomäki" userId="b8efe6fd-0d4b-4679-9f4e-300b0e916480" providerId="ADAL" clId="{6759C812-5E2C-E342-BDFA-7D52F3392E03}" dt="2022-10-26T17:06:25.006" v="1055" actId="478"/>
          <ac:spMkLst>
            <pc:docMk/>
            <pc:sldMk cId="0" sldId="256"/>
            <ac:spMk id="34" creationId="{D55B5810-E2AF-49C3-BD06-41BC929F12F9}"/>
          </ac:spMkLst>
        </pc:spChg>
        <pc:spChg chg="del">
          <ac:chgData name="Markku Kellomäki" userId="b8efe6fd-0d4b-4679-9f4e-300b0e916480" providerId="ADAL" clId="{6759C812-5E2C-E342-BDFA-7D52F3392E03}" dt="2022-10-26T17:06:24.058" v="1054" actId="478"/>
          <ac:spMkLst>
            <pc:docMk/>
            <pc:sldMk cId="0" sldId="256"/>
            <ac:spMk id="36" creationId="{00000000-0000-0000-0000-000000000000}"/>
          </ac:spMkLst>
        </pc:spChg>
        <pc:spChg chg="mod">
          <ac:chgData name="Markku Kellomäki" userId="b8efe6fd-0d4b-4679-9f4e-300b0e916480" providerId="ADAL" clId="{6759C812-5E2C-E342-BDFA-7D52F3392E03}" dt="2022-10-26T16:26:43.504" v="96" actId="20577"/>
          <ac:spMkLst>
            <pc:docMk/>
            <pc:sldMk cId="0" sldId="256"/>
            <ac:spMk id="39" creationId="{00000000-0000-0000-0000-000000000000}"/>
          </ac:spMkLst>
        </pc:spChg>
        <pc:spChg chg="mod">
          <ac:chgData name="Markku Kellomäki" userId="b8efe6fd-0d4b-4679-9f4e-300b0e916480" providerId="ADAL" clId="{6759C812-5E2C-E342-BDFA-7D52F3392E03}" dt="2022-10-26T16:25:06.900" v="56" actId="20577"/>
          <ac:spMkLst>
            <pc:docMk/>
            <pc:sldMk cId="0" sldId="256"/>
            <ac:spMk id="42" creationId="{00000000-0000-0000-0000-000000000000}"/>
          </ac:spMkLst>
        </pc:spChg>
        <pc:spChg chg="mod">
          <ac:chgData name="Markku Kellomäki" userId="b8efe6fd-0d4b-4679-9f4e-300b0e916480" providerId="ADAL" clId="{6759C812-5E2C-E342-BDFA-7D52F3392E03}" dt="2022-10-26T17:25:21.096" v="1861" actId="1036"/>
          <ac:spMkLst>
            <pc:docMk/>
            <pc:sldMk cId="0" sldId="256"/>
            <ac:spMk id="44" creationId="{00000000-0000-0000-0000-000000000000}"/>
          </ac:spMkLst>
        </pc:spChg>
        <pc:spChg chg="mod">
          <ac:chgData name="Markku Kellomäki" userId="b8efe6fd-0d4b-4679-9f4e-300b0e916480" providerId="ADAL" clId="{6759C812-5E2C-E342-BDFA-7D52F3392E03}" dt="2022-10-26T17:04:10.776" v="1046" actId="12788"/>
          <ac:spMkLst>
            <pc:docMk/>
            <pc:sldMk cId="0" sldId="256"/>
            <ac:spMk id="49" creationId="{00000000-0000-0000-0000-000000000000}"/>
          </ac:spMkLst>
        </pc:spChg>
        <pc:spChg chg="mod">
          <ac:chgData name="Markku Kellomäki" userId="b8efe6fd-0d4b-4679-9f4e-300b0e916480" providerId="ADAL" clId="{6759C812-5E2C-E342-BDFA-7D52F3392E03}" dt="2022-10-26T17:04:10.776" v="1046" actId="12788"/>
          <ac:spMkLst>
            <pc:docMk/>
            <pc:sldMk cId="0" sldId="256"/>
            <ac:spMk id="55" creationId="{00000000-0000-0000-0000-000000000000}"/>
          </ac:spMkLst>
        </pc:spChg>
        <pc:spChg chg="mod">
          <ac:chgData name="Markku Kellomäki" userId="b8efe6fd-0d4b-4679-9f4e-300b0e916480" providerId="ADAL" clId="{6759C812-5E2C-E342-BDFA-7D52F3392E03}" dt="2022-10-26T17:04:10.776" v="1046" actId="12788"/>
          <ac:spMkLst>
            <pc:docMk/>
            <pc:sldMk cId="0" sldId="256"/>
            <ac:spMk id="56" creationId="{00000000-0000-0000-0000-000000000000}"/>
          </ac:spMkLst>
        </pc:spChg>
        <pc:spChg chg="del">
          <ac:chgData name="Markku Kellomäki" userId="b8efe6fd-0d4b-4679-9f4e-300b0e916480" providerId="ADAL" clId="{6759C812-5E2C-E342-BDFA-7D52F3392E03}" dt="2022-10-26T17:19:34.416" v="1636" actId="478"/>
          <ac:spMkLst>
            <pc:docMk/>
            <pc:sldMk cId="0" sldId="256"/>
            <ac:spMk id="62" creationId="{00000000-0000-0000-0000-000000000000}"/>
          </ac:spMkLst>
        </pc:spChg>
        <pc:spChg chg="del">
          <ac:chgData name="Markku Kellomäki" userId="b8efe6fd-0d4b-4679-9f4e-300b0e916480" providerId="ADAL" clId="{6759C812-5E2C-E342-BDFA-7D52F3392E03}" dt="2022-10-26T17:06:27.095" v="1056" actId="478"/>
          <ac:spMkLst>
            <pc:docMk/>
            <pc:sldMk cId="0" sldId="256"/>
            <ac:spMk id="67" creationId="{00000000-0000-0000-0000-000000000000}"/>
          </ac:spMkLst>
        </pc:spChg>
        <pc:spChg chg="del mod">
          <ac:chgData name="Markku Kellomäki" userId="b8efe6fd-0d4b-4679-9f4e-300b0e916480" providerId="ADAL" clId="{6759C812-5E2C-E342-BDFA-7D52F3392E03}" dt="2022-10-26T17:20:56.899" v="1747" actId="478"/>
          <ac:spMkLst>
            <pc:docMk/>
            <pc:sldMk cId="0" sldId="256"/>
            <ac:spMk id="70" creationId="{00000000-0000-0000-0000-000000000000}"/>
          </ac:spMkLst>
        </pc:spChg>
        <pc:spChg chg="mod">
          <ac:chgData name="Markku Kellomäki" userId="b8efe6fd-0d4b-4679-9f4e-300b0e916480" providerId="ADAL" clId="{6759C812-5E2C-E342-BDFA-7D52F3392E03}" dt="2022-10-26T17:05:40.113" v="1052" actId="1038"/>
          <ac:spMkLst>
            <pc:docMk/>
            <pc:sldMk cId="0" sldId="256"/>
            <ac:spMk id="71" creationId="{00000000-0000-0000-0000-000000000000}"/>
          </ac:spMkLst>
        </pc:spChg>
        <pc:spChg chg="del">
          <ac:chgData name="Markku Kellomäki" userId="b8efe6fd-0d4b-4679-9f4e-300b0e916480" providerId="ADAL" clId="{6759C812-5E2C-E342-BDFA-7D52F3392E03}" dt="2022-10-26T16:51:00.624" v="760" actId="478"/>
          <ac:spMkLst>
            <pc:docMk/>
            <pc:sldMk cId="0" sldId="256"/>
            <ac:spMk id="73" creationId="{00000000-0000-0000-0000-000000000000}"/>
          </ac:spMkLst>
        </pc:spChg>
        <pc:spChg chg="mod">
          <ac:chgData name="Markku Kellomäki" userId="b8efe6fd-0d4b-4679-9f4e-300b0e916480" providerId="ADAL" clId="{6759C812-5E2C-E342-BDFA-7D52F3392E03}" dt="2022-10-26T17:36:52.698" v="2156" actId="12788"/>
          <ac:spMkLst>
            <pc:docMk/>
            <pc:sldMk cId="0" sldId="256"/>
            <ac:spMk id="75" creationId="{00000000-0000-0000-0000-000000000000}"/>
          </ac:spMkLst>
        </pc:spChg>
        <pc:spChg chg="mod">
          <ac:chgData name="Markku Kellomäki" userId="b8efe6fd-0d4b-4679-9f4e-300b0e916480" providerId="ADAL" clId="{6759C812-5E2C-E342-BDFA-7D52F3392E03}" dt="2022-10-26T17:32:57.630" v="2071" actId="20577"/>
          <ac:spMkLst>
            <pc:docMk/>
            <pc:sldMk cId="0" sldId="256"/>
            <ac:spMk id="76" creationId="{00000000-0000-0000-0000-000000000000}"/>
          </ac:spMkLst>
        </pc:spChg>
        <pc:spChg chg="mod">
          <ac:chgData name="Markku Kellomäki" userId="b8efe6fd-0d4b-4679-9f4e-300b0e916480" providerId="ADAL" clId="{6759C812-5E2C-E342-BDFA-7D52F3392E03}" dt="2022-10-26T17:05:26.129" v="1049" actId="12788"/>
          <ac:spMkLst>
            <pc:docMk/>
            <pc:sldMk cId="0" sldId="256"/>
            <ac:spMk id="7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2150" y="1152950"/>
            <a:ext cx="7056400" cy="73866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marL="12700" algn="ctr"/>
            <a:r>
              <a:rPr lang="en-US" sz="2400" spc="-114" dirty="0">
                <a:cs typeface="NewJuneBook"/>
              </a:rPr>
              <a:t>Bachelor of Engineering, </a:t>
            </a:r>
            <a:br>
              <a:rPr lang="en-US" sz="2400" spc="-114" dirty="0">
                <a:cs typeface="NewJuneBook"/>
              </a:rPr>
            </a:br>
            <a:r>
              <a:rPr lang="en-US" sz="2400" spc="-114" dirty="0">
                <a:cs typeface="NewJuneBook"/>
              </a:rPr>
              <a:t>Information Technology (IoT) 240 ECTS</a:t>
            </a:r>
            <a:endParaRPr sz="2400"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99889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en-GB"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Introduction to</a:t>
            </a:r>
          </a:p>
          <a:p>
            <a:pPr algn="just">
              <a:lnSpc>
                <a:spcPct val="106700"/>
              </a:lnSpc>
            </a:pPr>
            <a:r>
              <a:rPr lang="en-GB"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Engineering</a:t>
            </a:r>
          </a:p>
          <a:p>
            <a:pPr algn="just">
              <a:lnSpc>
                <a:spcPct val="106700"/>
              </a:lnSpc>
            </a:pPr>
            <a:r>
              <a:rPr lang="en-GB" sz="1150" b="1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ECTS</a:t>
            </a:r>
          </a:p>
        </p:txBody>
      </p:sp>
      <p:sp>
        <p:nvSpPr>
          <p:cNvPr id="13" name="object 13"/>
          <p:cNvSpPr/>
          <p:nvPr/>
        </p:nvSpPr>
        <p:spPr>
          <a:xfrm>
            <a:off x="414197" y="2389205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530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50" b="1" dirty="0" err="1"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Becoming</a:t>
            </a:r>
            <a:endParaRPr lang="fi-FI" sz="1150" b="1" dirty="0">
              <a:latin typeface="Verdana" panose="020B0604030504040204" pitchFamily="34" charset="0"/>
              <a:ea typeface="Verdana" panose="020B0604030504040204" pitchFamily="34" charset="0"/>
              <a:cs typeface="Tahoma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50" b="1" dirty="0"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Professional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fi-FI" sz="1150" b="1" dirty="0"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60 ECTS</a:t>
            </a:r>
          </a:p>
        </p:txBody>
      </p:sp>
      <p:sp>
        <p:nvSpPr>
          <p:cNvPr id="37" name="object 37"/>
          <p:cNvSpPr/>
          <p:nvPr/>
        </p:nvSpPr>
        <p:spPr>
          <a:xfrm>
            <a:off x="392150" y="4423496"/>
            <a:ext cx="2027200" cy="1415862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530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GB" sz="1150" b="1" dirty="0"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Deepening competences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GB" sz="1150" b="1" dirty="0">
                <a:latin typeface="Verdana" panose="020B0604030504040204" pitchFamily="34" charset="0"/>
                <a:ea typeface="Verdana" panose="020B0604030504040204" pitchFamily="34" charset="0"/>
                <a:cs typeface="Tahoma" pitchFamily="34" charset="0"/>
              </a:rPr>
              <a:t>60 ECTS</a:t>
            </a:r>
          </a:p>
        </p:txBody>
      </p:sp>
      <p:sp>
        <p:nvSpPr>
          <p:cNvPr id="40" name="object 40"/>
          <p:cNvSpPr/>
          <p:nvPr/>
        </p:nvSpPr>
        <p:spPr>
          <a:xfrm>
            <a:off x="392150" y="6379361"/>
            <a:ext cx="1983105" cy="1422695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170800" y="6626126"/>
            <a:ext cx="1172348" cy="6668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en-GB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Developing Engineering Skills</a:t>
            </a:r>
          </a:p>
          <a:p>
            <a:pPr>
              <a:lnSpc>
                <a:spcPts val="1340"/>
              </a:lnSpc>
            </a:pPr>
            <a:r>
              <a:rPr lang="en-GB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60 ECTS</a:t>
            </a:r>
          </a:p>
        </p:txBody>
      </p:sp>
      <p:sp>
        <p:nvSpPr>
          <p:cNvPr id="49" name="Up Arrow 48"/>
          <p:cNvSpPr/>
          <p:nvPr/>
        </p:nvSpPr>
        <p:spPr>
          <a:xfrm>
            <a:off x="4682152" y="400051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682152" y="592719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682152" y="7844429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00307" y="6488084"/>
            <a:ext cx="1826097" cy="5369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Sensor basics, electronics and electrical measurements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52077" y="8381625"/>
            <a:ext cx="4339273" cy="3811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IoT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ecosystems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circuit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theory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orientation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project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embedded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object-oriented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programming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first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internship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652077" y="9206841"/>
            <a:ext cx="4339274" cy="4007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Orientation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to engineering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studies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basics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mathematics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physics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basics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of </a:t>
            </a:r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programming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F06CB13-1D59-44BE-9A0B-8971597BBD69}"/>
              </a:ext>
            </a:extLst>
          </p:cNvPr>
          <p:cNvSpPr/>
          <p:nvPr/>
        </p:nvSpPr>
        <p:spPr>
          <a:xfrm>
            <a:off x="3427106" y="8828243"/>
            <a:ext cx="2789215" cy="31308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IoT foundations</a:t>
            </a:r>
            <a:endParaRPr lang="fi-FI" sz="900" b="1" dirty="0">
              <a:solidFill>
                <a:schemeClr val="bg1"/>
              </a:solidFill>
              <a:latin typeface="Verdana"/>
              <a:ea typeface="Verdana"/>
              <a:cs typeface="Tahoma"/>
            </a:endParaRPr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681C0F49-806B-13D2-D3FE-7A6E919132CD}"/>
              </a:ext>
            </a:extLst>
          </p:cNvPr>
          <p:cNvSpPr/>
          <p:nvPr/>
        </p:nvSpPr>
        <p:spPr>
          <a:xfrm>
            <a:off x="5359047" y="6488083"/>
            <a:ext cx="1826097" cy="5369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Artificial intelligence, cloud platforms and web programming</a:t>
            </a:r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EDF5E1D6-B5DF-DD0F-8726-AA3049B5F0A6}"/>
              </a:ext>
            </a:extLst>
          </p:cNvPr>
          <p:cNvSpPr/>
          <p:nvPr/>
        </p:nvSpPr>
        <p:spPr>
          <a:xfrm>
            <a:off x="2600306" y="7122564"/>
            <a:ext cx="1826097" cy="5369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Advanced mathematics</a:t>
            </a:r>
          </a:p>
          <a:p>
            <a:pPr algn="ctr"/>
            <a:r>
              <a:rPr lang="en-GB" sz="9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 and physics</a:t>
            </a:r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48CBC0D1-2BB2-9AD5-8480-115F4202132A}"/>
              </a:ext>
            </a:extLst>
          </p:cNvPr>
          <p:cNvSpPr/>
          <p:nvPr/>
        </p:nvSpPr>
        <p:spPr>
          <a:xfrm>
            <a:off x="5359047" y="7139593"/>
            <a:ext cx="1826097" cy="5369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Internship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292842" y="6762900"/>
            <a:ext cx="1226884" cy="648338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Basics </a:t>
            </a:r>
            <a:r>
              <a:rPr lang="fi-FI" sz="900" b="1" dirty="0" err="1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skills</a:t>
            </a:r>
            <a:r>
              <a:rPr lang="fi-FI" sz="9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 for </a:t>
            </a:r>
            <a:r>
              <a:rPr lang="fi-FI" sz="900" b="1" dirty="0" err="1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IoT</a:t>
            </a:r>
            <a:r>
              <a:rPr lang="fi-FI" sz="9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fi-FI" sz="900" b="1" dirty="0" err="1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ecosystem</a:t>
            </a:r>
            <a:r>
              <a:rPr lang="fi-FI" sz="9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 engineering</a:t>
            </a:r>
          </a:p>
        </p:txBody>
      </p:sp>
      <p:sp>
        <p:nvSpPr>
          <p:cNvPr id="16" name="Suorakulmio 15">
            <a:extLst>
              <a:ext uri="{FF2B5EF4-FFF2-40B4-BE49-F238E27FC236}">
                <a16:creationId xmlns:a16="http://schemas.microsoft.com/office/drawing/2014/main" id="{E8F25F29-9850-774B-E97E-86C7E5A47A59}"/>
              </a:ext>
            </a:extLst>
          </p:cNvPr>
          <p:cNvSpPr/>
          <p:nvPr/>
        </p:nvSpPr>
        <p:spPr>
          <a:xfrm>
            <a:off x="2488224" y="8197150"/>
            <a:ext cx="4836120" cy="870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Rectangle 70">
            <a:extLst>
              <a:ext uri="{FF2B5EF4-FFF2-40B4-BE49-F238E27FC236}">
                <a16:creationId xmlns:a16="http://schemas.microsoft.com/office/drawing/2014/main" id="{7EB630C2-B124-6DF2-2597-31D68D864F92}"/>
              </a:ext>
            </a:extLst>
          </p:cNvPr>
          <p:cNvSpPr/>
          <p:nvPr/>
        </p:nvSpPr>
        <p:spPr>
          <a:xfrm>
            <a:off x="2600307" y="4546668"/>
            <a:ext cx="1826097" cy="5369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Advanced electronics</a:t>
            </a:r>
          </a:p>
        </p:txBody>
      </p:sp>
      <p:sp>
        <p:nvSpPr>
          <p:cNvPr id="18" name="Rectangle 70">
            <a:extLst>
              <a:ext uri="{FF2B5EF4-FFF2-40B4-BE49-F238E27FC236}">
                <a16:creationId xmlns:a16="http://schemas.microsoft.com/office/drawing/2014/main" id="{4A06E1EC-1497-DBC7-0D86-D04A3A85255E}"/>
              </a:ext>
            </a:extLst>
          </p:cNvPr>
          <p:cNvSpPr/>
          <p:nvPr/>
        </p:nvSpPr>
        <p:spPr>
          <a:xfrm>
            <a:off x="5359047" y="4546667"/>
            <a:ext cx="1826097" cy="5369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Big Data</a:t>
            </a:r>
          </a:p>
        </p:txBody>
      </p:sp>
      <p:sp>
        <p:nvSpPr>
          <p:cNvPr id="19" name="Rectangle 70">
            <a:extLst>
              <a:ext uri="{FF2B5EF4-FFF2-40B4-BE49-F238E27FC236}">
                <a16:creationId xmlns:a16="http://schemas.microsoft.com/office/drawing/2014/main" id="{8E012214-732F-9159-64C5-35BA54AF1342}"/>
              </a:ext>
            </a:extLst>
          </p:cNvPr>
          <p:cNvSpPr/>
          <p:nvPr/>
        </p:nvSpPr>
        <p:spPr>
          <a:xfrm>
            <a:off x="2600306" y="5345706"/>
            <a:ext cx="4584838" cy="4018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Cybersecurity, project management and reporting, wired and wireless  networks, industrial automation and internship</a:t>
            </a:r>
          </a:p>
        </p:txBody>
      </p:sp>
      <p:sp>
        <p:nvSpPr>
          <p:cNvPr id="21" name="Rectangle 76">
            <a:extLst>
              <a:ext uri="{FF2B5EF4-FFF2-40B4-BE49-F238E27FC236}">
                <a16:creationId xmlns:a16="http://schemas.microsoft.com/office/drawing/2014/main" id="{3F3DEE5E-C2B3-059F-E894-9FA59181828B}"/>
              </a:ext>
            </a:extLst>
          </p:cNvPr>
          <p:cNvSpPr/>
          <p:nvPr/>
        </p:nvSpPr>
        <p:spPr>
          <a:xfrm>
            <a:off x="4292842" y="4666036"/>
            <a:ext cx="1226884" cy="648338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Project </a:t>
            </a:r>
            <a:r>
              <a:rPr lang="fi-FI" sz="900" b="1" dirty="0" err="1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skills</a:t>
            </a:r>
            <a:r>
              <a:rPr lang="fi-FI" sz="900" b="1" dirty="0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 and </a:t>
            </a:r>
            <a:r>
              <a:rPr lang="fi-FI" sz="900" b="1" dirty="0" err="1">
                <a:solidFill>
                  <a:schemeClr val="bg1"/>
                </a:solidFill>
                <a:latin typeface="Verdana"/>
                <a:ea typeface="Verdana"/>
                <a:cs typeface="Tahoma"/>
              </a:rPr>
              <a:t>specalization</a:t>
            </a:r>
            <a:endParaRPr lang="fi-FI" sz="900" b="1" dirty="0">
              <a:solidFill>
                <a:schemeClr val="bg1"/>
              </a:solidFill>
              <a:latin typeface="Verdana"/>
              <a:ea typeface="Verdana"/>
              <a:cs typeface="Tahoma"/>
            </a:endParaRPr>
          </a:p>
        </p:txBody>
      </p:sp>
      <p:sp>
        <p:nvSpPr>
          <p:cNvPr id="22" name="Rectangle 70">
            <a:extLst>
              <a:ext uri="{FF2B5EF4-FFF2-40B4-BE49-F238E27FC236}">
                <a16:creationId xmlns:a16="http://schemas.microsoft.com/office/drawing/2014/main" id="{06440CE6-CB84-E30F-FC31-B56435FE658F}"/>
              </a:ext>
            </a:extLst>
          </p:cNvPr>
          <p:cNvSpPr/>
          <p:nvPr/>
        </p:nvSpPr>
        <p:spPr>
          <a:xfrm>
            <a:off x="2600307" y="2476555"/>
            <a:ext cx="1826097" cy="4303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IoT Embedded Engineer</a:t>
            </a:r>
          </a:p>
        </p:txBody>
      </p:sp>
      <p:sp>
        <p:nvSpPr>
          <p:cNvPr id="23" name="Rectangle 70">
            <a:extLst>
              <a:ext uri="{FF2B5EF4-FFF2-40B4-BE49-F238E27FC236}">
                <a16:creationId xmlns:a16="http://schemas.microsoft.com/office/drawing/2014/main" id="{90FEC6F1-2AC5-72A8-12AF-043AA27512ED}"/>
              </a:ext>
            </a:extLst>
          </p:cNvPr>
          <p:cNvSpPr/>
          <p:nvPr/>
        </p:nvSpPr>
        <p:spPr>
          <a:xfrm>
            <a:off x="5359047" y="2476553"/>
            <a:ext cx="1826097" cy="4303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IoT Cloud Engineer</a:t>
            </a:r>
          </a:p>
        </p:txBody>
      </p:sp>
      <p:sp>
        <p:nvSpPr>
          <p:cNvPr id="24" name="Up Arrow 48">
            <a:extLst>
              <a:ext uri="{FF2B5EF4-FFF2-40B4-BE49-F238E27FC236}">
                <a16:creationId xmlns:a16="http://schemas.microsoft.com/office/drawing/2014/main" id="{A82907A6-3E5B-8901-6289-FD42968BB221}"/>
              </a:ext>
            </a:extLst>
          </p:cNvPr>
          <p:cNvSpPr/>
          <p:nvPr/>
        </p:nvSpPr>
        <p:spPr>
          <a:xfrm>
            <a:off x="3414217" y="2908491"/>
            <a:ext cx="198276" cy="21826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Up Arrow 48">
            <a:extLst>
              <a:ext uri="{FF2B5EF4-FFF2-40B4-BE49-F238E27FC236}">
                <a16:creationId xmlns:a16="http://schemas.microsoft.com/office/drawing/2014/main" id="{50EFF83A-9380-9874-7E75-17A8707F95CC}"/>
              </a:ext>
            </a:extLst>
          </p:cNvPr>
          <p:cNvSpPr/>
          <p:nvPr/>
        </p:nvSpPr>
        <p:spPr>
          <a:xfrm>
            <a:off x="6172957" y="2908491"/>
            <a:ext cx="198276" cy="21826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Rectangle 63"/>
          <p:cNvSpPr/>
          <p:nvPr/>
        </p:nvSpPr>
        <p:spPr>
          <a:xfrm>
            <a:off x="2584016" y="3113247"/>
            <a:ext cx="4511239" cy="218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Thesis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Rectangle 70">
            <a:extLst>
              <a:ext uri="{FF2B5EF4-FFF2-40B4-BE49-F238E27FC236}">
                <a16:creationId xmlns:a16="http://schemas.microsoft.com/office/drawing/2014/main" id="{3A49C090-FB33-2F49-8720-F4DBE8D26C7B}"/>
              </a:ext>
            </a:extLst>
          </p:cNvPr>
          <p:cNvSpPr/>
          <p:nvPr/>
        </p:nvSpPr>
        <p:spPr>
          <a:xfrm>
            <a:off x="2600306" y="3465727"/>
            <a:ext cx="1826097" cy="4018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Real-time and embedded coding</a:t>
            </a:r>
          </a:p>
        </p:txBody>
      </p:sp>
      <p:sp>
        <p:nvSpPr>
          <p:cNvPr id="27" name="Rectangle 70">
            <a:extLst>
              <a:ext uri="{FF2B5EF4-FFF2-40B4-BE49-F238E27FC236}">
                <a16:creationId xmlns:a16="http://schemas.microsoft.com/office/drawing/2014/main" id="{0351E928-76FF-1F16-02D4-9FBBDC5055BB}"/>
              </a:ext>
            </a:extLst>
          </p:cNvPr>
          <p:cNvSpPr/>
          <p:nvPr/>
        </p:nvSpPr>
        <p:spPr>
          <a:xfrm>
            <a:off x="5359046" y="3465727"/>
            <a:ext cx="1826098" cy="4018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b="1" dirty="0">
                <a:solidFill>
                  <a:schemeClr val="tx1"/>
                </a:solidFill>
                <a:latin typeface="Tahoma"/>
                <a:ea typeface="Tahoma"/>
                <a:cs typeface="Tahoma"/>
              </a:rPr>
              <a:t>Cloud certificate and Business Intelligence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FB1E924FEB4804EBB8DDEE591262FF8" ma:contentTypeVersion="4" ma:contentTypeDescription="Luo uusi asiakirja." ma:contentTypeScope="" ma:versionID="167d195995cc3ab0333dc82d5b6a4968">
  <xsd:schema xmlns:xsd="http://www.w3.org/2001/XMLSchema" xmlns:xs="http://www.w3.org/2001/XMLSchema" xmlns:p="http://schemas.microsoft.com/office/2006/metadata/properties" xmlns:ns2="0ac12551-7bed-4c0f-b424-738a91c49c93" targetNamespace="http://schemas.microsoft.com/office/2006/metadata/properties" ma:root="true" ma:fieldsID="85a5a6fa90670e253e2228a5c1918fa1" ns2:_="">
    <xsd:import namespace="0ac12551-7bed-4c0f-b424-738a91c49c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c12551-7bed-4c0f-b424-738a91c49c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microsoft.com/office/2006/documentManagement/types"/>
    <ds:schemaRef ds:uri="0ac12551-7bed-4c0f-b424-738a91c49c9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D24868-6632-413E-ABE5-1209995D7F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c12551-7bed-4c0f-b424-738a91c49c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133</Words>
  <Application>Microsoft Office PowerPoint</Application>
  <PresentationFormat>Mukautettu</PresentationFormat>
  <Paragraphs>33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Calibri</vt:lpstr>
      <vt:lpstr>NewJuneHeavy</vt:lpstr>
      <vt:lpstr>Tahoma</vt:lpstr>
      <vt:lpstr>Verdana</vt:lpstr>
      <vt:lpstr>Office Theme</vt:lpstr>
      <vt:lpstr>Bachelor of Engineering,  Information Technology (IoT) 240 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Bachelor of Engineering,  Information Technology (IoT) 240 ECTS</dc:title>
  <dc:creator>Petteri Alanko</dc:creator>
  <cp:lastModifiedBy>Marja-Riitta Kivi</cp:lastModifiedBy>
  <cp:revision>2</cp:revision>
  <dcterms:created xsi:type="dcterms:W3CDTF">2017-09-20T15:00:41Z</dcterms:created>
  <dcterms:modified xsi:type="dcterms:W3CDTF">2022-11-29T14:05:56Z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0x0101004FB1E924FEB4804EBB8DDEE591262FF8</vt:lpwstr>
  </property>
  <property fmtid="{D5CDD505-2E9C-101B-9397-08002B2CF9AE}" pid="5" name="MediaServiceImageTags">
    <vt:lpwstr/>
  </property>
</Properties>
</file>