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C6168D"/>
    <a:srgbClr val="8DC63F"/>
    <a:srgbClr val="FFC20D"/>
    <a:srgbClr val="F5821F"/>
    <a:srgbClr val="00BB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A606A3-35AA-4536-8490-2FFC84113202}" v="1" dt="2022-11-17T12:44:49.69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2112" y="4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to" userId="a3c033c2-e97c-4151-8352-5cf679a0acd6" providerId="ADAL" clId="{C5A17A98-24F0-4F46-AF48-EEB615A6F742}"/>
    <pc:docChg chg="undo custSel modSld">
      <pc:chgData name="Arto" userId="a3c033c2-e97c-4151-8352-5cf679a0acd6" providerId="ADAL" clId="{C5A17A98-24F0-4F46-AF48-EEB615A6F742}" dt="2022-09-29T07:39:11.077" v="510" actId="571"/>
      <pc:docMkLst>
        <pc:docMk/>
      </pc:docMkLst>
      <pc:sldChg chg="addSp delSp modSp mod">
        <pc:chgData name="Arto" userId="a3c033c2-e97c-4151-8352-5cf679a0acd6" providerId="ADAL" clId="{C5A17A98-24F0-4F46-AF48-EEB615A6F742}" dt="2022-09-29T07:39:11.077" v="510" actId="571"/>
        <pc:sldMkLst>
          <pc:docMk/>
          <pc:sldMk cId="0" sldId="256"/>
        </pc:sldMkLst>
        <pc:spChg chg="mod">
          <ac:chgData name="Arto" userId="a3c033c2-e97c-4151-8352-5cf679a0acd6" providerId="ADAL" clId="{C5A17A98-24F0-4F46-AF48-EEB615A6F742}" dt="2022-09-23T09:49:31.826" v="213" actId="1076"/>
          <ac:spMkLst>
            <pc:docMk/>
            <pc:sldMk cId="0" sldId="256"/>
            <ac:spMk id="3" creationId="{FFA3606F-DFB4-B5C4-660F-94030FF1A98F}"/>
          </ac:spMkLst>
        </pc:spChg>
        <pc:spChg chg="mod">
          <ac:chgData name="Arto" userId="a3c033c2-e97c-4151-8352-5cf679a0acd6" providerId="ADAL" clId="{C5A17A98-24F0-4F46-AF48-EEB615A6F742}" dt="2022-09-23T09:57:10.463" v="377" actId="14100"/>
          <ac:spMkLst>
            <pc:docMk/>
            <pc:sldMk cId="0" sldId="256"/>
            <ac:spMk id="12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3T09:52:59.021" v="308" actId="120"/>
          <ac:spMkLst>
            <pc:docMk/>
            <pc:sldMk cId="0" sldId="256"/>
            <ac:spMk id="15" creationId="{00000000-0000-0000-0000-000000000000}"/>
          </ac:spMkLst>
        </pc:spChg>
        <pc:spChg chg="add mod">
          <ac:chgData name="Arto" userId="a3c033c2-e97c-4151-8352-5cf679a0acd6" providerId="ADAL" clId="{C5A17A98-24F0-4F46-AF48-EEB615A6F742}" dt="2022-09-29T07:23:43.645" v="509" actId="20577"/>
          <ac:spMkLst>
            <pc:docMk/>
            <pc:sldMk cId="0" sldId="256"/>
            <ac:spMk id="32" creationId="{6F06CB13-1D59-44BE-9A0B-8971597BBD69}"/>
          </ac:spMkLst>
        </pc:spChg>
        <pc:spChg chg="del">
          <ac:chgData name="Arto" userId="a3c033c2-e97c-4151-8352-5cf679a0acd6" providerId="ADAL" clId="{C5A17A98-24F0-4F46-AF48-EEB615A6F742}" dt="2022-09-29T07:18:48.463" v="401" actId="478"/>
          <ac:spMkLst>
            <pc:docMk/>
            <pc:sldMk cId="0" sldId="256"/>
            <ac:spMk id="33" creationId="{00000000-0000-0000-0000-000000000000}"/>
          </ac:spMkLst>
        </pc:spChg>
        <pc:spChg chg="add mod">
          <ac:chgData name="Arto" userId="a3c033c2-e97c-4151-8352-5cf679a0acd6" providerId="ADAL" clId="{C5A17A98-24F0-4F46-AF48-EEB615A6F742}" dt="2022-09-29T07:39:11.077" v="510" actId="571"/>
          <ac:spMkLst>
            <pc:docMk/>
            <pc:sldMk cId="0" sldId="256"/>
            <ac:spMk id="34" creationId="{D55B5810-E2AF-49C3-BD06-41BC929F12F9}"/>
          </ac:spMkLst>
        </pc:spChg>
        <pc:spChg chg="mod">
          <ac:chgData name="Arto" userId="a3c033c2-e97c-4151-8352-5cf679a0acd6" providerId="ADAL" clId="{C5A17A98-24F0-4F46-AF48-EEB615A6F742}" dt="2022-09-23T09:52:48.695" v="307" actId="120"/>
          <ac:spMkLst>
            <pc:docMk/>
            <pc:sldMk cId="0" sldId="256"/>
            <ac:spMk id="39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3T09:51:18.265" v="260" actId="14100"/>
          <ac:spMkLst>
            <pc:docMk/>
            <pc:sldMk cId="0" sldId="256"/>
            <ac:spMk id="42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3T09:58:55.774" v="383" actId="20577"/>
          <ac:spMkLst>
            <pc:docMk/>
            <pc:sldMk cId="0" sldId="256"/>
            <ac:spMk id="44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9T07:18:44.355" v="400" actId="1076"/>
          <ac:spMkLst>
            <pc:docMk/>
            <pc:sldMk cId="0" sldId="256"/>
            <ac:spMk id="49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9T07:18:44.355" v="400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9T07:18:44.355" v="400" actId="1076"/>
          <ac:spMkLst>
            <pc:docMk/>
            <pc:sldMk cId="0" sldId="256"/>
            <ac:spMk id="56" creationId="{00000000-0000-0000-0000-000000000000}"/>
          </ac:spMkLst>
        </pc:spChg>
        <pc:spChg chg="del">
          <ac:chgData name="Arto" userId="a3c033c2-e97c-4151-8352-5cf679a0acd6" providerId="ADAL" clId="{C5A17A98-24F0-4F46-AF48-EEB615A6F742}" dt="2022-09-29T07:18:51.508" v="402" actId="478"/>
          <ac:spMkLst>
            <pc:docMk/>
            <pc:sldMk cId="0" sldId="256"/>
            <ac:spMk id="57" creationId="{00000000-0000-0000-0000-000000000000}"/>
          </ac:spMkLst>
        </pc:spChg>
        <pc:spChg chg="add del">
          <ac:chgData name="Arto" userId="a3c033c2-e97c-4151-8352-5cf679a0acd6" providerId="ADAL" clId="{C5A17A98-24F0-4F46-AF48-EEB615A6F742}" dt="2022-09-29T07:20:51.704" v="428" actId="478"/>
          <ac:spMkLst>
            <pc:docMk/>
            <pc:sldMk cId="0" sldId="256"/>
            <ac:spMk id="58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3T09:58:10.195" v="381" actId="2057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3T09:59:15.917" v="391" actId="20577"/>
          <ac:spMkLst>
            <pc:docMk/>
            <pc:sldMk cId="0" sldId="256"/>
            <ac:spMk id="67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3T09:49:35.932" v="214" actId="1076"/>
          <ac:spMkLst>
            <pc:docMk/>
            <pc:sldMk cId="0" sldId="256"/>
            <ac:spMk id="70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3T09:39:15.513" v="56" actId="6549"/>
          <ac:spMkLst>
            <pc:docMk/>
            <pc:sldMk cId="0" sldId="256"/>
            <ac:spMk id="71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3T09:59:28.062" v="395" actId="20577"/>
          <ac:spMkLst>
            <pc:docMk/>
            <pc:sldMk cId="0" sldId="256"/>
            <ac:spMk id="73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3T09:59:35.618" v="399" actId="20577"/>
          <ac:spMkLst>
            <pc:docMk/>
            <pc:sldMk cId="0" sldId="256"/>
            <ac:spMk id="75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3T09:57:33.140" v="380" actId="20577"/>
          <ac:spMkLst>
            <pc:docMk/>
            <pc:sldMk cId="0" sldId="256"/>
            <ac:spMk id="76" creationId="{00000000-0000-0000-0000-000000000000}"/>
          </ac:spMkLst>
        </pc:spChg>
        <pc:spChg chg="mod">
          <ac:chgData name="Arto" userId="a3c033c2-e97c-4151-8352-5cf679a0acd6" providerId="ADAL" clId="{C5A17A98-24F0-4F46-AF48-EEB615A6F742}" dt="2022-09-23T09:49:42.211" v="215" actId="1076"/>
          <ac:spMkLst>
            <pc:docMk/>
            <pc:sldMk cId="0" sldId="256"/>
            <ac:spMk id="77" creationId="{00000000-0000-0000-0000-000000000000}"/>
          </ac:spMkLst>
        </pc:spChg>
      </pc:sldChg>
    </pc:docChg>
  </pc:docChgLst>
  <pc:docChgLst>
    <pc:chgData name="Arto Liuha" userId="S::arto.liuha@savonia.fi::a3c033c2-e97c-4151-8352-5cf679a0acd6" providerId="AD" clId="Web-{85055151-D3A8-4213-8942-5C0F5EFB4D01}"/>
    <pc:docChg chg="modSld">
      <pc:chgData name="Arto Liuha" userId="S::arto.liuha@savonia.fi::a3c033c2-e97c-4151-8352-5cf679a0acd6" providerId="AD" clId="Web-{85055151-D3A8-4213-8942-5C0F5EFB4D01}" dt="2022-09-23T09:37:47.151" v="172" actId="20577"/>
      <pc:docMkLst>
        <pc:docMk/>
      </pc:docMkLst>
      <pc:sldChg chg="addSp delSp modSp">
        <pc:chgData name="Arto Liuha" userId="S::arto.liuha@savonia.fi::a3c033c2-e97c-4151-8352-5cf679a0acd6" providerId="AD" clId="Web-{85055151-D3A8-4213-8942-5C0F5EFB4D01}" dt="2022-09-23T09:37:47.151" v="172" actId="20577"/>
        <pc:sldMkLst>
          <pc:docMk/>
          <pc:sldMk cId="0" sldId="256"/>
        </pc:sldMkLst>
        <pc:spChg chg="add mod">
          <ac:chgData name="Arto Liuha" userId="S::arto.liuha@savonia.fi::a3c033c2-e97c-4151-8352-5cf679a0acd6" providerId="AD" clId="Web-{85055151-D3A8-4213-8942-5C0F5EFB4D01}" dt="2022-09-23T09:19:32.924" v="11" actId="1076"/>
          <ac:spMkLst>
            <pc:docMk/>
            <pc:sldMk cId="0" sldId="256"/>
            <ac:spMk id="3" creationId="{FFA3606F-DFB4-B5C4-660F-94030FF1A98F}"/>
          </ac:spMkLst>
        </pc:spChg>
        <pc:spChg chg="mod">
          <ac:chgData name="Arto Liuha" userId="S::arto.liuha@savonia.fi::a3c033c2-e97c-4151-8352-5cf679a0acd6" providerId="AD" clId="Web-{85055151-D3A8-4213-8942-5C0F5EFB4D01}" dt="2022-09-23T09:32:30.684" v="132" actId="20577"/>
          <ac:spMkLst>
            <pc:docMk/>
            <pc:sldMk cId="0" sldId="256"/>
            <ac:spMk id="36" creationId="{00000000-0000-0000-0000-000000000000}"/>
          </ac:spMkLst>
        </pc:spChg>
        <pc:spChg chg="del mod">
          <ac:chgData name="Arto Liuha" userId="S::arto.liuha@savonia.fi::a3c033c2-e97c-4151-8352-5cf679a0acd6" providerId="AD" clId="Web-{85055151-D3A8-4213-8942-5C0F5EFB4D01}" dt="2022-09-23T09:22:16.438" v="24"/>
          <ac:spMkLst>
            <pc:docMk/>
            <pc:sldMk cId="0" sldId="256"/>
            <ac:spMk id="43" creationId="{00000000-0000-0000-0000-000000000000}"/>
          </ac:spMkLst>
        </pc:spChg>
        <pc:spChg chg="mod">
          <ac:chgData name="Arto Liuha" userId="S::arto.liuha@savonia.fi::a3c033c2-e97c-4151-8352-5cf679a0acd6" providerId="AD" clId="Web-{85055151-D3A8-4213-8942-5C0F5EFB4D01}" dt="2022-09-23T09:24:32.328" v="34" actId="20577"/>
          <ac:spMkLst>
            <pc:docMk/>
            <pc:sldMk cId="0" sldId="256"/>
            <ac:spMk id="44" creationId="{00000000-0000-0000-0000-000000000000}"/>
          </ac:spMkLst>
        </pc:spChg>
        <pc:spChg chg="del mod">
          <ac:chgData name="Arto Liuha" userId="S::arto.liuha@savonia.fi::a3c033c2-e97c-4151-8352-5cf679a0acd6" providerId="AD" clId="Web-{85055151-D3A8-4213-8942-5C0F5EFB4D01}" dt="2022-09-23T09:22:23.079" v="26"/>
          <ac:spMkLst>
            <pc:docMk/>
            <pc:sldMk cId="0" sldId="256"/>
            <ac:spMk id="45" creationId="{00000000-0000-0000-0000-000000000000}"/>
          </ac:spMkLst>
        </pc:spChg>
        <pc:spChg chg="mod">
          <ac:chgData name="Arto Liuha" userId="S::arto.liuha@savonia.fi::a3c033c2-e97c-4151-8352-5cf679a0acd6" providerId="AD" clId="Web-{85055151-D3A8-4213-8942-5C0F5EFB4D01}" dt="2022-09-23T09:23:41.938" v="33" actId="1076"/>
          <ac:spMkLst>
            <pc:docMk/>
            <pc:sldMk cId="0" sldId="256"/>
            <ac:spMk id="49" creationId="{00000000-0000-0000-0000-000000000000}"/>
          </ac:spMkLst>
        </pc:spChg>
        <pc:spChg chg="del mod">
          <ac:chgData name="Arto Liuha" userId="S::arto.liuha@savonia.fi::a3c033c2-e97c-4151-8352-5cf679a0acd6" providerId="AD" clId="Web-{85055151-D3A8-4213-8942-5C0F5EFB4D01}" dt="2022-09-23T09:22:20.282" v="25"/>
          <ac:spMkLst>
            <pc:docMk/>
            <pc:sldMk cId="0" sldId="256"/>
            <ac:spMk id="51" creationId="{00000000-0000-0000-0000-000000000000}"/>
          </ac:spMkLst>
        </pc:spChg>
        <pc:spChg chg="mod">
          <ac:chgData name="Arto Liuha" userId="S::arto.liuha@savonia.fi::a3c033c2-e97c-4151-8352-5cf679a0acd6" providerId="AD" clId="Web-{85055151-D3A8-4213-8942-5C0F5EFB4D01}" dt="2022-09-23T09:22:48.563" v="28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Arto Liuha" userId="S::arto.liuha@savonia.fi::a3c033c2-e97c-4151-8352-5cf679a0acd6" providerId="AD" clId="Web-{85055151-D3A8-4213-8942-5C0F5EFB4D01}" dt="2022-09-23T09:23:23.938" v="31" actId="1076"/>
          <ac:spMkLst>
            <pc:docMk/>
            <pc:sldMk cId="0" sldId="256"/>
            <ac:spMk id="56" creationId="{00000000-0000-0000-0000-000000000000}"/>
          </ac:spMkLst>
        </pc:spChg>
        <pc:spChg chg="mod">
          <ac:chgData name="Arto Liuha" userId="S::arto.liuha@savonia.fi::a3c033c2-e97c-4151-8352-5cf679a0acd6" providerId="AD" clId="Web-{85055151-D3A8-4213-8942-5C0F5EFB4D01}" dt="2022-09-23T09:22:55.110" v="29" actId="1076"/>
          <ac:spMkLst>
            <pc:docMk/>
            <pc:sldMk cId="0" sldId="256"/>
            <ac:spMk id="57" creationId="{00000000-0000-0000-0000-000000000000}"/>
          </ac:spMkLst>
        </pc:spChg>
        <pc:spChg chg="mod">
          <ac:chgData name="Arto Liuha" userId="S::arto.liuha@savonia.fi::a3c033c2-e97c-4151-8352-5cf679a0acd6" providerId="AD" clId="Web-{85055151-D3A8-4213-8942-5C0F5EFB4D01}" dt="2022-09-23T09:23:14.985" v="30" actId="1076"/>
          <ac:spMkLst>
            <pc:docMk/>
            <pc:sldMk cId="0" sldId="256"/>
            <ac:spMk id="58" creationId="{00000000-0000-0000-0000-000000000000}"/>
          </ac:spMkLst>
        </pc:spChg>
        <pc:spChg chg="del mod">
          <ac:chgData name="Arto Liuha" userId="S::arto.liuha@savonia.fi::a3c033c2-e97c-4151-8352-5cf679a0acd6" providerId="AD" clId="Web-{85055151-D3A8-4213-8942-5C0F5EFB4D01}" dt="2022-09-23T09:22:12.985" v="23"/>
          <ac:spMkLst>
            <pc:docMk/>
            <pc:sldMk cId="0" sldId="256"/>
            <ac:spMk id="59" creationId="{00000000-0000-0000-0000-000000000000}"/>
          </ac:spMkLst>
        </pc:spChg>
        <pc:spChg chg="mod">
          <ac:chgData name="Arto Liuha" userId="S::arto.liuha@savonia.fi::a3c033c2-e97c-4151-8352-5cf679a0acd6" providerId="AD" clId="Web-{85055151-D3A8-4213-8942-5C0F5EFB4D01}" dt="2022-09-23T09:30:25.263" v="89" actId="2057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Arto Liuha" userId="S::arto.liuha@savonia.fi::a3c033c2-e97c-4151-8352-5cf679a0acd6" providerId="AD" clId="Web-{85055151-D3A8-4213-8942-5C0F5EFB4D01}" dt="2022-09-23T09:31:06.638" v="115" actId="20577"/>
          <ac:spMkLst>
            <pc:docMk/>
            <pc:sldMk cId="0" sldId="256"/>
            <ac:spMk id="67" creationId="{00000000-0000-0000-0000-000000000000}"/>
          </ac:spMkLst>
        </pc:spChg>
        <pc:spChg chg="mod">
          <ac:chgData name="Arto Liuha" userId="S::arto.liuha@savonia.fi::a3c033c2-e97c-4151-8352-5cf679a0acd6" providerId="AD" clId="Web-{85055151-D3A8-4213-8942-5C0F5EFB4D01}" dt="2022-09-23T09:33:28.981" v="141" actId="20577"/>
          <ac:spMkLst>
            <pc:docMk/>
            <pc:sldMk cId="0" sldId="256"/>
            <ac:spMk id="70" creationId="{00000000-0000-0000-0000-000000000000}"/>
          </ac:spMkLst>
        </pc:spChg>
        <pc:spChg chg="mod">
          <ac:chgData name="Arto Liuha" userId="S::arto.liuha@savonia.fi::a3c033c2-e97c-4151-8352-5cf679a0acd6" providerId="AD" clId="Web-{85055151-D3A8-4213-8942-5C0F5EFB4D01}" dt="2022-09-23T09:37:47.151" v="172" actId="20577"/>
          <ac:spMkLst>
            <pc:docMk/>
            <pc:sldMk cId="0" sldId="256"/>
            <ac:spMk id="71" creationId="{00000000-0000-0000-0000-000000000000}"/>
          </ac:spMkLst>
        </pc:spChg>
        <pc:spChg chg="mod">
          <ac:chgData name="Arto Liuha" userId="S::arto.liuha@savonia.fi::a3c033c2-e97c-4151-8352-5cf679a0acd6" providerId="AD" clId="Web-{85055151-D3A8-4213-8942-5C0F5EFB4D01}" dt="2022-09-23T09:35:18.590" v="151" actId="20577"/>
          <ac:spMkLst>
            <pc:docMk/>
            <pc:sldMk cId="0" sldId="256"/>
            <ac:spMk id="77" creationId="{00000000-0000-0000-0000-000000000000}"/>
          </ac:spMkLst>
        </pc:spChg>
      </pc:sldChg>
    </pc:docChg>
  </pc:docChgLst>
  <pc:docChgLst>
    <pc:chgData name="Tiina Salli" userId="S::tiina.salli@savonia.fi::40151d86-8fe3-426a-bfda-fedeba4bab75" providerId="AD" clId="Web-{D5C52B33-FDA0-409A-9BA8-1851A64A5CBE}"/>
    <pc:docChg chg="modSld">
      <pc:chgData name="Tiina Salli" userId="S::tiina.salli@savonia.fi::40151d86-8fe3-426a-bfda-fedeba4bab75" providerId="AD" clId="Web-{D5C52B33-FDA0-409A-9BA8-1851A64A5CBE}" dt="2022-09-23T09:18:12.844" v="61" actId="20577"/>
      <pc:docMkLst>
        <pc:docMk/>
      </pc:docMkLst>
      <pc:sldChg chg="modSp">
        <pc:chgData name="Tiina Salli" userId="S::tiina.salli@savonia.fi::40151d86-8fe3-426a-bfda-fedeba4bab75" providerId="AD" clId="Web-{D5C52B33-FDA0-409A-9BA8-1851A64A5CBE}" dt="2022-09-23T09:18:12.844" v="61" actId="20577"/>
        <pc:sldMkLst>
          <pc:docMk/>
          <pc:sldMk cId="0" sldId="256"/>
        </pc:sldMkLst>
        <pc:spChg chg="mod">
          <ac:chgData name="Tiina Salli" userId="S::tiina.salli@savonia.fi::40151d86-8fe3-426a-bfda-fedeba4bab75" providerId="AD" clId="Web-{D5C52B33-FDA0-409A-9BA8-1851A64A5CBE}" dt="2022-09-23T09:12:52.528" v="58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Tiina Salli" userId="S::tiina.salli@savonia.fi::40151d86-8fe3-426a-bfda-fedeba4bab75" providerId="AD" clId="Web-{D5C52B33-FDA0-409A-9BA8-1851A64A5CBE}" dt="2022-09-23T09:11:30.637" v="52" actId="20577"/>
          <ac:spMkLst>
            <pc:docMk/>
            <pc:sldMk cId="0" sldId="256"/>
            <ac:spMk id="36" creationId="{00000000-0000-0000-0000-000000000000}"/>
          </ac:spMkLst>
        </pc:spChg>
        <pc:spChg chg="mod">
          <ac:chgData name="Tiina Salli" userId="S::tiina.salli@savonia.fi::40151d86-8fe3-426a-bfda-fedeba4bab75" providerId="AD" clId="Web-{D5C52B33-FDA0-409A-9BA8-1851A64A5CBE}" dt="2022-09-23T09:11:50.715" v="56" actId="20577"/>
          <ac:spMkLst>
            <pc:docMk/>
            <pc:sldMk cId="0" sldId="256"/>
            <ac:spMk id="44" creationId="{00000000-0000-0000-0000-000000000000}"/>
          </ac:spMkLst>
        </pc:spChg>
        <pc:spChg chg="mod">
          <ac:chgData name="Tiina Salli" userId="S::tiina.salli@savonia.fi::40151d86-8fe3-426a-bfda-fedeba4bab75" providerId="AD" clId="Web-{D5C52B33-FDA0-409A-9BA8-1851A64A5CBE}" dt="2022-09-23T09:16:10.187" v="59" actId="1076"/>
          <ac:spMkLst>
            <pc:docMk/>
            <pc:sldMk cId="0" sldId="256"/>
            <ac:spMk id="45" creationId="{00000000-0000-0000-0000-000000000000}"/>
          </ac:spMkLst>
        </pc:spChg>
        <pc:spChg chg="mod">
          <ac:chgData name="Tiina Salli" userId="S::tiina.salli@savonia.fi::40151d86-8fe3-426a-bfda-fedeba4bab75" providerId="AD" clId="Web-{D5C52B33-FDA0-409A-9BA8-1851A64A5CBE}" dt="2022-09-23T09:18:12.844" v="61" actId="20577"/>
          <ac:spMkLst>
            <pc:docMk/>
            <pc:sldMk cId="0" sldId="256"/>
            <ac:spMk id="62" creationId="{00000000-0000-0000-0000-000000000000}"/>
          </ac:spMkLst>
        </pc:spChg>
      </pc:sldChg>
    </pc:docChg>
  </pc:docChgLst>
  <pc:docChgLst>
    <pc:chgData name="Tiina Salli" userId="S::tiina.salli@savonia.fi::40151d86-8fe3-426a-bfda-fedeba4bab75" providerId="AD" clId="Web-{2E6132CA-499B-461E-AE20-68A351CD1E19}"/>
    <pc:docChg chg="modSld">
      <pc:chgData name="Tiina Salli" userId="S::tiina.salli@savonia.fi::40151d86-8fe3-426a-bfda-fedeba4bab75" providerId="AD" clId="Web-{2E6132CA-499B-461E-AE20-68A351CD1E19}" dt="2022-09-23T08:54:40.246" v="17" actId="20577"/>
      <pc:docMkLst>
        <pc:docMk/>
      </pc:docMkLst>
      <pc:sldChg chg="modSp">
        <pc:chgData name="Tiina Salli" userId="S::tiina.salli@savonia.fi::40151d86-8fe3-426a-bfda-fedeba4bab75" providerId="AD" clId="Web-{2E6132CA-499B-461E-AE20-68A351CD1E19}" dt="2022-09-23T08:54:40.246" v="17" actId="20577"/>
        <pc:sldMkLst>
          <pc:docMk/>
          <pc:sldMk cId="0" sldId="256"/>
        </pc:sldMkLst>
        <pc:spChg chg="mod">
          <ac:chgData name="Tiina Salli" userId="S::tiina.salli@savonia.fi::40151d86-8fe3-426a-bfda-fedeba4bab75" providerId="AD" clId="Web-{2E6132CA-499B-461E-AE20-68A351CD1E19}" dt="2022-09-23T08:54:40.246" v="17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Tiina Salli" userId="S::tiina.salli@savonia.fi::40151d86-8fe3-426a-bfda-fedeba4bab75" providerId="AD" clId="Web-{2E6132CA-499B-461E-AE20-68A351CD1E19}" dt="2022-09-23T08:54:13.746" v="11" actId="20577"/>
          <ac:spMkLst>
            <pc:docMk/>
            <pc:sldMk cId="0" sldId="256"/>
            <ac:spMk id="36" creationId="{00000000-0000-0000-0000-000000000000}"/>
          </ac:spMkLst>
        </pc:spChg>
        <pc:spChg chg="mod">
          <ac:chgData name="Tiina Salli" userId="S::tiina.salli@savonia.fi::40151d86-8fe3-426a-bfda-fedeba4bab75" providerId="AD" clId="Web-{2E6132CA-499B-461E-AE20-68A351CD1E19}" dt="2022-09-23T08:54:00.199" v="8" actId="20577"/>
          <ac:spMkLst>
            <pc:docMk/>
            <pc:sldMk cId="0" sldId="256"/>
            <ac:spMk id="4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150" y="1152950"/>
            <a:ext cx="7056400" cy="73866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marL="12700" algn="ctr"/>
            <a:r>
              <a:rPr lang="en-US" sz="2400" spc="-114" dirty="0">
                <a:cs typeface="NewJuneBook"/>
              </a:rPr>
              <a:t>Bachelor of Engineering, </a:t>
            </a:r>
            <a:br>
              <a:rPr lang="en-US" sz="2400" spc="-114" dirty="0">
                <a:cs typeface="NewJuneBook"/>
              </a:rPr>
            </a:br>
            <a:r>
              <a:rPr lang="en-US" sz="2400" spc="-114" dirty="0">
                <a:cs typeface="NewJuneBook"/>
              </a:rPr>
              <a:t>Mechanical Engineering 240 ECTS</a:t>
            </a:r>
            <a:endParaRPr sz="2400"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99889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Introduction to</a:t>
            </a:r>
          </a:p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Engineering</a:t>
            </a:r>
          </a:p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ECTS</a:t>
            </a:r>
          </a:p>
        </p:txBody>
      </p:sp>
      <p:sp>
        <p:nvSpPr>
          <p:cNvPr id="13" name="object 13"/>
          <p:cNvSpPr/>
          <p:nvPr/>
        </p:nvSpPr>
        <p:spPr>
          <a:xfrm>
            <a:off x="414197" y="238920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530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50" b="1" dirty="0" err="1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Becoming</a:t>
            </a:r>
            <a:endParaRPr lang="fi-FI" sz="1150" b="1" dirty="0">
              <a:latin typeface="Verdana" panose="020B0604030504040204" pitchFamily="34" charset="0"/>
              <a:ea typeface="Verdana" panose="020B0604030504040204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Professional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60 ECTS</a:t>
            </a:r>
          </a:p>
        </p:txBody>
      </p:sp>
      <p:sp>
        <p:nvSpPr>
          <p:cNvPr id="37" name="object 37"/>
          <p:cNvSpPr/>
          <p:nvPr/>
        </p:nvSpPr>
        <p:spPr>
          <a:xfrm>
            <a:off x="392150" y="4423496"/>
            <a:ext cx="2027200" cy="1415862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530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Applying </a:t>
            </a:r>
            <a:b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</a:b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the Knowledge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60 ECTS</a:t>
            </a:r>
          </a:p>
        </p:txBody>
      </p:sp>
      <p:sp>
        <p:nvSpPr>
          <p:cNvPr id="40" name="object 40"/>
          <p:cNvSpPr/>
          <p:nvPr/>
        </p:nvSpPr>
        <p:spPr>
          <a:xfrm>
            <a:off x="392150" y="6379361"/>
            <a:ext cx="1983105" cy="1422695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70800" y="6626126"/>
            <a:ext cx="1172348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Understanding </a:t>
            </a:r>
          </a:p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Engineering </a:t>
            </a:r>
          </a:p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60 ECTS</a:t>
            </a:r>
          </a:p>
        </p:txBody>
      </p:sp>
      <p:sp>
        <p:nvSpPr>
          <p:cNvPr id="49" name="Up Arrow 48"/>
          <p:cNvSpPr/>
          <p:nvPr/>
        </p:nvSpPr>
        <p:spPr>
          <a:xfrm>
            <a:off x="4468422" y="400051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471305" y="592719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471305" y="784442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582378" y="2541792"/>
            <a:ext cx="4511240" cy="4244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Showing  the  learned skills and expertise in practice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584017" y="5386352"/>
            <a:ext cx="4531158" cy="323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Broadening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the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mechanical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engineering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expertise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42325" y="6488084"/>
            <a:ext cx="4451293" cy="3915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Applying skills and knowledge in manufacturing and machine design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7" y="7348106"/>
            <a:ext cx="4431789" cy="317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Strengthening the skills and know-how  </a:t>
            </a:r>
          </a:p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 mechanical engineering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52077" y="8381625"/>
            <a:ext cx="4339273" cy="3811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Orientation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to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mechanical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engineering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52077" y="9206841"/>
            <a:ext cx="4339274" cy="400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Strong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foundation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natural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sciences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404055" y="6937775"/>
            <a:ext cx="2789215" cy="31308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 Reporting and </a:t>
            </a:r>
            <a:r>
              <a:rPr lang="fi-FI" sz="900" b="1" dirty="0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teamworking</a:t>
            </a:r>
            <a:endParaRPr lang="fi-FI" sz="900" b="1" dirty="0">
              <a:solidFill>
                <a:schemeClr val="bg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430987" y="5020552"/>
            <a:ext cx="2762283" cy="29540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Project </a:t>
            </a:r>
            <a:r>
              <a:rPr lang="fi-FI" sz="900" b="1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learning</a:t>
            </a:r>
            <a:r>
              <a:rPr lang="fi-FI" sz="900" b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 and know-how</a:t>
            </a:r>
            <a:endParaRPr lang="fi-FI" sz="900" b="1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Rectangle 64"/>
          <p:cNvSpPr/>
          <p:nvPr/>
        </p:nvSpPr>
        <p:spPr>
          <a:xfrm>
            <a:off x="2652077" y="4532082"/>
            <a:ext cx="4419368" cy="4262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Developing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skills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in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control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systems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and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power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transfer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3"/>
          <p:cNvSpPr/>
          <p:nvPr/>
        </p:nvSpPr>
        <p:spPr>
          <a:xfrm>
            <a:off x="2584016" y="3469863"/>
            <a:ext cx="4511239" cy="3199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Applying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the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mechatronics</a:t>
            </a:r>
            <a:r>
              <a:rPr lang="fi-FI" sz="900" b="1" dirty="0">
                <a:solidFill>
                  <a:srgbClr val="00B050"/>
                </a:solidFill>
                <a:latin typeface="Verdana"/>
                <a:ea typeface="Verdana"/>
                <a:cs typeface="Tahoma"/>
              </a:rPr>
              <a:t> 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know-how 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FA3606F-DFB4-B5C4-660F-94030FF1A98F}"/>
              </a:ext>
            </a:extLst>
          </p:cNvPr>
          <p:cNvSpPr/>
          <p:nvPr/>
        </p:nvSpPr>
        <p:spPr>
          <a:xfrm>
            <a:off x="3351845" y="3041905"/>
            <a:ext cx="2841425" cy="29540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Thesis</a:t>
            </a:r>
            <a:endParaRPr lang="fi-FI" sz="900" b="1" err="1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F06CB13-1D59-44BE-9A0B-8971597BBD69}"/>
              </a:ext>
            </a:extLst>
          </p:cNvPr>
          <p:cNvSpPr/>
          <p:nvPr/>
        </p:nvSpPr>
        <p:spPr>
          <a:xfrm>
            <a:off x="3404054" y="8828243"/>
            <a:ext cx="2789215" cy="31308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Start building competences for learning and working life</a:t>
            </a:r>
            <a:endParaRPr lang="fi-FI" sz="900" b="1" dirty="0">
              <a:solidFill>
                <a:schemeClr val="bg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55B5810-E2AF-49C3-BD06-41BC929F12F9}"/>
              </a:ext>
            </a:extLst>
          </p:cNvPr>
          <p:cNvSpPr/>
          <p:nvPr/>
        </p:nvSpPr>
        <p:spPr>
          <a:xfrm>
            <a:off x="2582378" y="5385212"/>
            <a:ext cx="4531158" cy="323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Broadening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the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mechanical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engineering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expertise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FB1E924FEB4804EBB8DDEE591262FF8" ma:contentTypeVersion="36" ma:contentTypeDescription="Luo uusi asiakirja." ma:contentTypeScope="" ma:versionID="39d34a1eb330b1393b7da156c2ed732b">
  <xsd:schema xmlns:xsd="http://www.w3.org/2001/XMLSchema" xmlns:xs="http://www.w3.org/2001/XMLSchema" xmlns:p="http://schemas.microsoft.com/office/2006/metadata/properties" xmlns:ns2="0ac12551-7bed-4c0f-b424-738a91c49c93" xmlns:ns3="39654982-0985-4ff0-8921-42d82af6e33e" targetNamespace="http://schemas.microsoft.com/office/2006/metadata/properties" ma:root="true" ma:fieldsID="90b015a850522ca25a0d161d1186add4" ns2:_="" ns3:_="">
    <xsd:import namespace="0ac12551-7bed-4c0f-b424-738a91c49c93"/>
    <xsd:import namespace="39654982-0985-4ff0-8921-42d82af6e33e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c12551-7bed-4c0f-b424-738a91c49c9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3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3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3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8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654982-0985-4ff0-8921-42d82af6e33e" elementFormDefault="qualified">
    <xsd:import namespace="http://schemas.microsoft.com/office/2006/documentManagement/types"/>
    <xsd:import namespace="http://schemas.microsoft.com/office/infopath/2007/PartnerControls"/>
    <xsd:element name="TaxCatchAll" ma:index="39" nillable="true" ma:displayName="Taxonomy Catch All Column" ma:hidden="true" ma:list="{02f5b014-5a4e-4ae0-b257-cf1a9d524405}" ma:internalName="TaxCatchAll" ma:showField="CatchAllData" ma:web="39654982-0985-4ff0-8921-42d82af6e3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4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0ac12551-7bed-4c0f-b424-738a91c49c93" xsi:nil="true"/>
    <lcf76f155ced4ddcb4097134ff3c332f xmlns="0ac12551-7bed-4c0f-b424-738a91c49c93">
      <Terms xmlns="http://schemas.microsoft.com/office/infopath/2007/PartnerControls"/>
    </lcf76f155ced4ddcb4097134ff3c332f>
    <AppVersion xmlns="0ac12551-7bed-4c0f-b424-738a91c49c93" xsi:nil="true"/>
    <LMS_Mappings xmlns="0ac12551-7bed-4c0f-b424-738a91c49c93" xsi:nil="true"/>
    <Invited_Members xmlns="0ac12551-7bed-4c0f-b424-738a91c49c93" xsi:nil="true"/>
    <Templates xmlns="0ac12551-7bed-4c0f-b424-738a91c49c93" xsi:nil="true"/>
    <Self_Registration_Enabled xmlns="0ac12551-7bed-4c0f-b424-738a91c49c93" xsi:nil="true"/>
    <Has_Leaders_Only_SectionGroup xmlns="0ac12551-7bed-4c0f-b424-738a91c49c93" xsi:nil="true"/>
    <TaxCatchAll xmlns="39654982-0985-4ff0-8921-42d82af6e33e" xsi:nil="true"/>
    <TeamsChannelId xmlns="0ac12551-7bed-4c0f-b424-738a91c49c93" xsi:nil="true"/>
    <Invited_Leaders xmlns="0ac12551-7bed-4c0f-b424-738a91c49c93" xsi:nil="true"/>
    <CultureName xmlns="0ac12551-7bed-4c0f-b424-738a91c49c93" xsi:nil="true"/>
    <IsNotebookLocked xmlns="0ac12551-7bed-4c0f-b424-738a91c49c93" xsi:nil="true"/>
    <Is_Collaboration_Space_Locked xmlns="0ac12551-7bed-4c0f-b424-738a91c49c93" xsi:nil="true"/>
    <Members xmlns="0ac12551-7bed-4c0f-b424-738a91c49c93">
      <UserInfo>
        <DisplayName/>
        <AccountId xsi:nil="true"/>
        <AccountType/>
      </UserInfo>
    </Members>
    <FolderType xmlns="0ac12551-7bed-4c0f-b424-738a91c49c93" xsi:nil="true"/>
    <Owner xmlns="0ac12551-7bed-4c0f-b424-738a91c49c93">
      <UserInfo>
        <DisplayName/>
        <AccountId xsi:nil="true"/>
        <AccountType/>
      </UserInfo>
    </Owner>
    <Leaders xmlns="0ac12551-7bed-4c0f-b424-738a91c49c93">
      <UserInfo>
        <DisplayName/>
        <AccountId xsi:nil="true"/>
        <AccountType/>
      </UserInfo>
    </Leaders>
    <Distribution_Groups xmlns="0ac12551-7bed-4c0f-b424-738a91c49c93" xsi:nil="true"/>
    <DefaultSectionNames xmlns="0ac12551-7bed-4c0f-b424-738a91c49c93" xsi:nil="true"/>
    <Member_Groups xmlns="0ac12551-7bed-4c0f-b424-738a91c49c93">
      <UserInfo>
        <DisplayName/>
        <AccountId xsi:nil="true"/>
        <AccountType/>
      </UserInfo>
    </Member_Groups>
    <NotebookType xmlns="0ac12551-7bed-4c0f-b424-738a91c49c93" xsi:nil="true"/>
    <SharedWithUsers xmlns="39654982-0985-4ff0-8921-42d82af6e33e">
      <UserInfo>
        <DisplayName>Marja-Riitta Kivi</DisplayName>
        <AccountId>41</AccountId>
        <AccountType/>
      </UserInfo>
      <UserInfo>
        <DisplayName>Irene Hyrkstedt</DisplayName>
        <AccountId>21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C74200-08C2-4FBC-A7C8-E2CE76581E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c12551-7bed-4c0f-b424-738a91c49c93"/>
    <ds:schemaRef ds:uri="39654982-0985-4ff0-8921-42d82af6e3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39654982-0985-4ff0-8921-42d82af6e33e"/>
    <ds:schemaRef ds:uri="0ac12551-7bed-4c0f-b424-738a91c49c9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105</Words>
  <Application>Microsoft Office PowerPoint</Application>
  <PresentationFormat>Mukautettu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NewJuneHeavy</vt:lpstr>
      <vt:lpstr>Tahoma</vt:lpstr>
      <vt:lpstr>Verdana</vt:lpstr>
      <vt:lpstr>Office Theme</vt:lpstr>
      <vt:lpstr>Bachelor of Engineering,  Mechanical Engineering 240 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Engineering,  Mechanical Engineering 240 ECTS</dc:title>
  <dc:creator>Petteri Alanko</dc:creator>
  <cp:lastModifiedBy>Marja-Riitta Kivi</cp:lastModifiedBy>
  <cp:revision>2</cp:revision>
  <dcterms:created xsi:type="dcterms:W3CDTF">2017-09-20T15:00:41Z</dcterms:created>
  <dcterms:modified xsi:type="dcterms:W3CDTF">2022-11-17T12:44:52Z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0x0101004FB1E924FEB4804EBB8DDEE591262FF8</vt:lpwstr>
  </property>
  <property fmtid="{D5CDD505-2E9C-101B-9397-08002B2CF9AE}" pid="5" name="MediaServiceImageTags">
    <vt:lpwstr/>
  </property>
</Properties>
</file>