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361" autoAdjust="0"/>
    <p:restoredTop sz="94660"/>
  </p:normalViewPr>
  <p:slideViewPr>
    <p:cSldViewPr>
      <p:cViewPr>
        <p:scale>
          <a:sx n="75" d="100"/>
          <a:sy n="75" d="100"/>
        </p:scale>
        <p:origin x="1748" y="-3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ja-Riitta Kivi" userId="638d7caa-d820-4bc8-88bc-70492f7944e5" providerId="ADAL" clId="{B91A4830-BC13-4EDA-B496-AA5FE7C184CC}"/>
    <pc:docChg chg="modSld">
      <pc:chgData name="Marja-Riitta Kivi" userId="638d7caa-d820-4bc8-88bc-70492f7944e5" providerId="ADAL" clId="{B91A4830-BC13-4EDA-B496-AA5FE7C184CC}" dt="2022-11-09T07:32:39.093" v="1" actId="1076"/>
      <pc:docMkLst>
        <pc:docMk/>
      </pc:docMkLst>
      <pc:sldChg chg="modSp mod">
        <pc:chgData name="Marja-Riitta Kivi" userId="638d7caa-d820-4bc8-88bc-70492f7944e5" providerId="ADAL" clId="{B91A4830-BC13-4EDA-B496-AA5FE7C184CC}" dt="2022-11-09T07:32:39.093" v="1" actId="1076"/>
        <pc:sldMkLst>
          <pc:docMk/>
          <pc:sldMk cId="0" sldId="256"/>
        </pc:sldMkLst>
        <pc:spChg chg="mod">
          <ac:chgData name="Marja-Riitta Kivi" userId="638d7caa-d820-4bc8-88bc-70492f7944e5" providerId="ADAL" clId="{B91A4830-BC13-4EDA-B496-AA5FE7C184CC}" dt="2022-11-09T07:32:39.093" v="1" actId="1076"/>
          <ac:spMkLst>
            <pc:docMk/>
            <pc:sldMk cId="0" sldId="256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p Arrow 77">
            <a:extLst>
              <a:ext uri="{FF2B5EF4-FFF2-40B4-BE49-F238E27FC236}">
                <a16:creationId xmlns:a16="http://schemas.microsoft.com/office/drawing/2014/main" id="{C600FD4F-29A4-8BD0-105E-61D2FE093C84}"/>
              </a:ext>
            </a:extLst>
          </p:cNvPr>
          <p:cNvSpPr/>
          <p:nvPr/>
        </p:nvSpPr>
        <p:spPr>
          <a:xfrm>
            <a:off x="6088211" y="7012999"/>
            <a:ext cx="214376" cy="299225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Up Arrow 77">
            <a:extLst>
              <a:ext uri="{FF2B5EF4-FFF2-40B4-BE49-F238E27FC236}">
                <a16:creationId xmlns:a16="http://schemas.microsoft.com/office/drawing/2014/main" id="{7F5FB369-841B-19FB-3FE0-ACA691E8BA87}"/>
              </a:ext>
            </a:extLst>
          </p:cNvPr>
          <p:cNvSpPr/>
          <p:nvPr/>
        </p:nvSpPr>
        <p:spPr>
          <a:xfrm>
            <a:off x="3517958" y="6981128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5133" y="1290365"/>
            <a:ext cx="5922484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Bachelor of Business Administration,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7406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6700"/>
              </a:lnSpc>
            </a:pPr>
            <a:r>
              <a:rPr lang="fi-FI"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Essential</a:t>
            </a:r>
            <a:br>
              <a:rPr lang="fi-FI"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Business</a:t>
            </a:r>
            <a:br>
              <a:rPr lang="fi-FI"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Skills</a:t>
            </a:r>
          </a:p>
          <a:p>
            <a:pPr algn="just">
              <a:lnSpc>
                <a:spcPct val="106700"/>
              </a:lnSpc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50" spc="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6910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Enhancing International Expertise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</a:t>
            </a:r>
            <a:r>
              <a:rPr lang="en-US" sz="1150" spc="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6910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Managing Global </a:t>
            </a:r>
            <a:br>
              <a:rPr lang="en-US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en-US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Business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</a:t>
            </a:r>
            <a:r>
              <a:rPr lang="en-US" sz="1150" spc="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6910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Global Business Knowledge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</a:t>
            </a:r>
            <a:r>
              <a:rPr lang="en-US" sz="1150" spc="5" dirty="0" err="1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cr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581999" y="5084523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257550" y="2864386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Towards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expertise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in Global Business</a:t>
            </a:r>
          </a:p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Thesis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Internship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8" y="4549775"/>
            <a:ext cx="1900872" cy="506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Internationalisation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through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Research, Development       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and Innovation       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Implementing </a:t>
            </a:r>
            <a:b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strategies </a:t>
            </a:r>
            <a:b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for global success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Developing </a:t>
            </a:r>
            <a:b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Global Business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Gaining skills in communication,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analytical thinking</a:t>
            </a:r>
            <a:b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and finance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486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Analysing international environments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Business </a:t>
            </a:r>
            <a:br>
              <a:rPr lang="fi-FI" sz="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Management</a:t>
            </a:r>
            <a:br>
              <a:rPr lang="fi-FI" sz="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Tools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Understanding </a:t>
            </a:r>
            <a:b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Global Markets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and Customers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Understanding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Business Environment</a:t>
            </a:r>
          </a:p>
        </p:txBody>
      </p:sp>
      <p:sp>
        <p:nvSpPr>
          <p:cNvPr id="78" name="Up Arrow 77"/>
          <p:cNvSpPr/>
          <p:nvPr/>
        </p:nvSpPr>
        <p:spPr>
          <a:xfrm>
            <a:off x="6100258" y="5095387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Fundamental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Business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Skills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248150" y="6725005"/>
            <a:ext cx="1110898" cy="72538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Specialisations: International Sales &amp;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Digital Marketing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486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Global Management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324350" y="4845759"/>
            <a:ext cx="1068100" cy="646362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Specialisations</a:t>
            </a:r>
            <a:br>
              <a:rPr lang="fi-FI" sz="8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</a:br>
            <a:r>
              <a:rPr lang="fi-FI" sz="8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Thesis</a:t>
            </a:r>
            <a:br>
              <a:rPr lang="fi-FI" sz="8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</a:br>
            <a:r>
              <a:rPr lang="fi-FI" sz="8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Internship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5B4A66075FA4EA30975A71E36CD12" ma:contentTypeVersion="2" ma:contentTypeDescription="Luo uusi asiakirja." ma:contentTypeScope="" ma:versionID="5edc72ed8c8892e32b5871f363f1c52e">
  <xsd:schema xmlns:xsd="http://www.w3.org/2001/XMLSchema" xmlns:xs="http://www.w3.org/2001/XMLSchema" xmlns:p="http://schemas.microsoft.com/office/2006/metadata/properties" xmlns:ns2="6f9a3fb5-160c-4536-b0a7-7dc5b8270418" targetNamespace="http://schemas.microsoft.com/office/2006/metadata/properties" ma:root="true" ma:fieldsID="aad7d90476a3c18b58187df9498294b3" ns2:_="">
    <xsd:import namespace="6f9a3fb5-160c-4536-b0a7-7dc5b82704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a3fb5-160c-4536-b0a7-7dc5b82704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6f9a3fb5-160c-4536-b0a7-7dc5b8270418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E826F40-CB54-4A13-AF21-1DFA684E32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9a3fb5-160c-4536-b0a7-7dc5b82704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8572</TotalTime>
  <Words>105</Words>
  <Application>Microsoft Office PowerPoint</Application>
  <PresentationFormat>Mukautettu</PresentationFormat>
  <Paragraphs>35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Bachelor of Business Administration, 210 cr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Marja-Riitta Kivi</cp:lastModifiedBy>
  <cp:revision>20</cp:revision>
  <dcterms:created xsi:type="dcterms:W3CDTF">2017-09-20T15:00:41Z</dcterms:created>
  <dcterms:modified xsi:type="dcterms:W3CDTF">2022-11-09T07:32:39Z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0x010100D655B4A66075FA4EA30975A71E36CD12</vt:lpwstr>
  </property>
</Properties>
</file>