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3281F5-3AE6-4978-8F8F-2C1FC9931867}" v="1" dt="2022-11-23T10:48:41.175"/>
    <p1510:client id="{6A408A29-2AA0-489C-AA29-8FA9FC41A676}" v="13" dt="2022-11-23T06:13:35.79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751" autoAdjust="0"/>
  </p:normalViewPr>
  <p:slideViewPr>
    <p:cSldViewPr>
      <p:cViewPr varScale="1">
        <p:scale>
          <a:sx n="41" d="100"/>
          <a:sy n="41" d="100"/>
        </p:scale>
        <p:origin x="2180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ha-Matti Aalto" userId="S::juha-matti.aalto@savonia.fi::5a1fb617-1157-488d-bdc3-840c844ab390" providerId="AD" clId="Web-{6A408A29-2AA0-489C-AA29-8FA9FC41A676}"/>
    <pc:docChg chg="modSld">
      <pc:chgData name="Juha-Matti Aalto" userId="S::juha-matti.aalto@savonia.fi::5a1fb617-1157-488d-bdc3-840c844ab390" providerId="AD" clId="Web-{6A408A29-2AA0-489C-AA29-8FA9FC41A676}" dt="2022-11-23T06:13:34.579" v="10" actId="20577"/>
      <pc:docMkLst>
        <pc:docMk/>
      </pc:docMkLst>
      <pc:sldChg chg="modSp">
        <pc:chgData name="Juha-Matti Aalto" userId="S::juha-matti.aalto@savonia.fi::5a1fb617-1157-488d-bdc3-840c844ab390" providerId="AD" clId="Web-{6A408A29-2AA0-489C-AA29-8FA9FC41A676}" dt="2022-11-23T06:13:34.579" v="10" actId="20577"/>
        <pc:sldMkLst>
          <pc:docMk/>
          <pc:sldMk cId="2054665143" sldId="258"/>
        </pc:sldMkLst>
        <pc:spChg chg="mod">
          <ac:chgData name="Juha-Matti Aalto" userId="S::juha-matti.aalto@savonia.fi::5a1fb617-1157-488d-bdc3-840c844ab390" providerId="AD" clId="Web-{6A408A29-2AA0-489C-AA29-8FA9FC41A676}" dt="2022-11-23T06:13:21.735" v="8" actId="1076"/>
          <ac:spMkLst>
            <pc:docMk/>
            <pc:sldMk cId="2054665143" sldId="258"/>
            <ac:spMk id="65" creationId="{00000000-0000-0000-0000-000000000000}"/>
          </ac:spMkLst>
        </pc:spChg>
        <pc:spChg chg="mod">
          <ac:chgData name="Juha-Matti Aalto" userId="S::juha-matti.aalto@savonia.fi::5a1fb617-1157-488d-bdc3-840c844ab390" providerId="AD" clId="Web-{6A408A29-2AA0-489C-AA29-8FA9FC41A676}" dt="2022-11-23T06:13:34.579" v="10" actId="20577"/>
          <ac:spMkLst>
            <pc:docMk/>
            <pc:sldMk cId="2054665143" sldId="258"/>
            <ac:spMk id="66" creationId="{00000000-0000-0000-0000-000000000000}"/>
          </ac:spMkLst>
        </pc:spChg>
        <pc:spChg chg="mod">
          <ac:chgData name="Juha-Matti Aalto" userId="S::juha-matti.aalto@savonia.fi::5a1fb617-1157-488d-bdc3-840c844ab390" providerId="AD" clId="Web-{6A408A29-2AA0-489C-AA29-8FA9FC41A676}" dt="2022-11-23T06:13:21.750" v="9" actId="1076"/>
          <ac:spMkLst>
            <pc:docMk/>
            <pc:sldMk cId="2054665143" sldId="258"/>
            <ac:spMk id="67" creationId="{00000000-0000-0000-0000-000000000000}"/>
          </ac:spMkLst>
        </pc:spChg>
        <pc:spChg chg="mod">
          <ac:chgData name="Juha-Matti Aalto" userId="S::juha-matti.aalto@savonia.fi::5a1fb617-1157-488d-bdc3-840c844ab390" providerId="AD" clId="Web-{6A408A29-2AA0-489C-AA29-8FA9FC41A676}" dt="2022-11-23T06:13:15.484" v="6" actId="1076"/>
          <ac:spMkLst>
            <pc:docMk/>
            <pc:sldMk cId="2054665143" sldId="258"/>
            <ac:spMk id="6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95304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1144" y="1620232"/>
            <a:ext cx="6881206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Ympäristötekniikan </a:t>
            </a:r>
            <a:r>
              <a:rPr lang="fi-FI" spc="-30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insinöör</a:t>
            </a:r>
            <a:r>
              <a:rPr spc="-1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</a:t>
            </a:r>
            <a:r>
              <a:rPr spc="-9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69325" y="398543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4778898" y="3090798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669325" y="594914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669325" y="7860779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358877" y="2475347"/>
            <a:ext cx="3222817" cy="6266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Työllistyminen monipuolisiin  ympäristöinsinöörin osaamista vaativiin tehtäviin teollisuudessa, yrityksissä sekä kunnissa ja valtiolla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358877" y="3358057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 ja työelämää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Harjoittelut ja projektit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8" y="453339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Vesihuolto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260390" y="4528758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Ympäristöasioiden hallinta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74710" y="5231264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Infrarakentaminen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Projekti- ja tiimityöskentelytaidot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04441" y="6526664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Ympäristötekniikan osaaminen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Insinööriosaaminen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182995" y="718880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Suunnitteluosaaminen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Ympäristötekniikan tietoperusta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Ympäristöinsinöörin työelämä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tutuksi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229594" y="6774543"/>
            <a:ext cx="1122341" cy="63418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Ympäristötekniikan osaaminen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perusta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281777" y="523772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Ympäristömittaukset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229593" y="4856838"/>
            <a:ext cx="1361309" cy="57380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Työelämälähtöinen ympäristöalan insinööriosaamisen syventäminen</a:t>
            </a:r>
          </a:p>
        </p:txBody>
      </p:sp>
    </p:spTree>
    <p:extLst>
      <p:ext uri="{BB962C8B-B14F-4D97-AF65-F5344CB8AC3E}">
        <p14:creationId xmlns:p14="http://schemas.microsoft.com/office/powerpoint/2010/main" val="2054665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FB1E924FEB4804EBB8DDEE591262FF8" ma:contentTypeVersion="14" ma:contentTypeDescription="Luo uusi asiakirja." ma:contentTypeScope="" ma:versionID="ec33454ee829d1c2b242b3f99159224e">
  <xsd:schema xmlns:xsd="http://www.w3.org/2001/XMLSchema" xmlns:xs="http://www.w3.org/2001/XMLSchema" xmlns:p="http://schemas.microsoft.com/office/2006/metadata/properties" xmlns:ns2="0ac12551-7bed-4c0f-b424-738a91c49c93" xmlns:ns3="39654982-0985-4ff0-8921-42d82af6e33e" targetNamespace="http://schemas.microsoft.com/office/2006/metadata/properties" ma:root="true" ma:fieldsID="0eca4df7017168370a5b1f07f17b1427" ns2:_="" ns3:_="">
    <xsd:import namespace="0ac12551-7bed-4c0f-b424-738a91c49c93"/>
    <xsd:import namespace="39654982-0985-4ff0-8921-42d82af6e3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c12551-7bed-4c0f-b424-738a91c49c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654982-0985-4ff0-8921-42d82af6e33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eed1092-f583-49b9-b18e-06e422552de4}" ma:internalName="TaxCatchAll" ma:showField="CatchAllData" ma:web="39654982-0985-4ff0-8921-42d82af6e3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ac12551-7bed-4c0f-b424-738a91c49c93">
      <Terms xmlns="http://schemas.microsoft.com/office/infopath/2007/PartnerControls"/>
    </lcf76f155ced4ddcb4097134ff3c332f>
    <TaxCatchAll xmlns="39654982-0985-4ff0-8921-42d82af6e33e" xsi:nil="true"/>
  </documentManagement>
</p:properties>
</file>

<file path=customXml/itemProps1.xml><?xml version="1.0" encoding="utf-8"?>
<ds:datastoreItem xmlns:ds="http://schemas.openxmlformats.org/officeDocument/2006/customXml" ds:itemID="{D8A5875F-B800-4CE1-A6E8-C80B21383B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c12551-7bed-4c0f-b424-738a91c49c93"/>
    <ds:schemaRef ds:uri="39654982-0985-4ff0-8921-42d82af6e3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http://schemas.openxmlformats.org/package/2006/metadata/core-properties"/>
    <ds:schemaRef ds:uri="http://schemas.microsoft.com/office/2006/documentManagement/types"/>
    <ds:schemaRef ds:uri="39654982-0985-4ff0-8921-42d82af6e33e"/>
    <ds:schemaRef ds:uri="http://schemas.microsoft.com/office/infopath/2007/PartnerControls"/>
    <ds:schemaRef ds:uri="http://purl.org/dc/elements/1.1/"/>
    <ds:schemaRef ds:uri="http://schemas.microsoft.com/office/2006/metadata/properties"/>
    <ds:schemaRef ds:uri="0ac12551-7bed-4c0f-b424-738a91c49c93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1486</TotalTime>
  <Words>76</Words>
  <Application>Microsoft Office PowerPoint</Application>
  <PresentationFormat>Mukautettu</PresentationFormat>
  <Paragraphs>29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Ympäristötekniikan insinööri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Ympäristötekniikan insinööri 240 OP</dc:title>
  <dc:creator>Petteri Alanko</dc:creator>
  <cp:lastModifiedBy>Marja-Riitta Kivi</cp:lastModifiedBy>
  <cp:revision>24</cp:revision>
  <dcterms:created xsi:type="dcterms:W3CDTF">2017-09-20T15:00:41Z</dcterms:created>
  <dcterms:modified xsi:type="dcterms:W3CDTF">2022-11-23T10:48:47Z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0x0101004FB1E924FEB4804EBB8DDEE591262FF8</vt:lpwstr>
  </property>
  <property fmtid="{D5CDD505-2E9C-101B-9397-08002B2CF9AE}" pid="5" name="MediaServiceImageTags">
    <vt:lpwstr/>
  </property>
</Properties>
</file>