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7F953-7816-43BB-94B2-D350A22D8A9A}" v="1" dt="2022-11-14T08:58:53.30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5804" autoAdjust="0"/>
  </p:normalViewPr>
  <p:slideViewPr>
    <p:cSldViewPr>
      <p:cViewPr varScale="1">
        <p:scale>
          <a:sx n="44" d="100"/>
          <a:sy n="44" d="100"/>
        </p:scale>
        <p:origin x="2112" y="4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9182" y="1407666"/>
            <a:ext cx="3371296" cy="407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Insinööri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87106"/>
            <a:ext cx="1983105" cy="141676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8876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3562841" y="395609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4847667" y="2894912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03924" y="585159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563600" y="781554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913674" y="2494872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Soveltava ja kehittävä sähkötekniikan osaaja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8" y="3220376"/>
            <a:ext cx="3222817" cy="6343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Syventävät suuntautumisvalinnan opinnot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Valinnaiset opinnot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31563" y="4554069"/>
            <a:ext cx="1468899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Sähköinen talotekniikka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724434" y="4551500"/>
            <a:ext cx="1380879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Sähkönjakelu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31563" y="5252060"/>
            <a:ext cx="159803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Johtaminen ja </a:t>
            </a:r>
          </a:p>
          <a:p>
            <a:pPr algn="ctr"/>
            <a:r>
              <a:rPr lang="fi-FI" sz="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esimiehenä toimiminen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Projektinhallinta-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Matemaattisluonnon-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tieteellisien taitojen syventäminen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Sähköalan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perusopinnot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Kielten perusopinnot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285" y="8363447"/>
            <a:ext cx="4437192" cy="326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Orientaatioprojekti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03051" y="8741359"/>
            <a:ext cx="443719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Tekniikan perusopinnot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Viestinnän perusopinnot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282853" y="6774260"/>
            <a:ext cx="1122341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Insinöörin perustaitojen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hallinta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172814" y="4554069"/>
            <a:ext cx="149766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Automaatio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305738" y="4987882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Suuntautuminen ja työelämätaitojen hallinta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703051" y="9292422"/>
            <a:ext cx="4437192" cy="326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Tekniikan opiskelijan työvälineet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573980" y="5231160"/>
            <a:ext cx="159803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ja projektit</a:t>
            </a:r>
          </a:p>
        </p:txBody>
      </p:sp>
      <p:sp>
        <p:nvSpPr>
          <p:cNvPr id="46" name="Up Arrow 45"/>
          <p:cNvSpPr/>
          <p:nvPr/>
        </p:nvSpPr>
        <p:spPr>
          <a:xfrm>
            <a:off x="4697514" y="395609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Up Arrow 46"/>
          <p:cNvSpPr/>
          <p:nvPr/>
        </p:nvSpPr>
        <p:spPr>
          <a:xfrm>
            <a:off x="5869428" y="397034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object 2"/>
          <p:cNvSpPr txBox="1">
            <a:spLocks/>
          </p:cNvSpPr>
          <p:nvPr/>
        </p:nvSpPr>
        <p:spPr>
          <a:xfrm>
            <a:off x="1576658" y="669995"/>
            <a:ext cx="5606568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ea typeface="+mj-ea"/>
                <a:cs typeface="NewJuneHeavy"/>
              </a:defRPr>
            </a:lvl1pPr>
          </a:lstStyle>
          <a:p>
            <a:pPr marL="12700"/>
            <a:r>
              <a:rPr lang="fi-FI" b="0" kern="0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Sähkö- ja automaatiotekniikka</a:t>
            </a:r>
            <a:endParaRPr lang="fi-FI" b="0" kern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7699f139-ab69-4823-9a0f-6490886722ae">
      <UserInfo>
        <DisplayName/>
        <AccountId xsi:nil="true"/>
        <AccountType/>
      </UserInfo>
    </Owner>
    <DefaultSectionNames xmlns="7699f139-ab69-4823-9a0f-6490886722ae" xsi:nil="true"/>
    <Is_Collaboration_Space_Locked xmlns="7699f139-ab69-4823-9a0f-6490886722ae" xsi:nil="true"/>
    <Members xmlns="7699f139-ab69-4823-9a0f-6490886722ae">
      <UserInfo>
        <DisplayName/>
        <AccountId xsi:nil="true"/>
        <AccountType/>
      </UserInfo>
    </Members>
    <Member_Groups xmlns="7699f139-ab69-4823-9a0f-6490886722ae">
      <UserInfo>
        <DisplayName/>
        <AccountId xsi:nil="true"/>
        <AccountType/>
      </UserInfo>
    </Member_Groups>
    <CultureName xmlns="7699f139-ab69-4823-9a0f-6490886722ae" xsi:nil="true"/>
    <Distribution_Groups xmlns="7699f139-ab69-4823-9a0f-6490886722ae" xsi:nil="true"/>
    <Math_Settings xmlns="7699f139-ab69-4823-9a0f-6490886722ae" xsi:nil="true"/>
    <Leaders xmlns="7699f139-ab69-4823-9a0f-6490886722ae">
      <UserInfo>
        <DisplayName/>
        <AccountId xsi:nil="true"/>
        <AccountType/>
      </UserInfo>
    </Leaders>
    <TeamsChannelId xmlns="7699f139-ab69-4823-9a0f-6490886722ae" xsi:nil="true"/>
    <Invited_Leaders xmlns="7699f139-ab69-4823-9a0f-6490886722ae" xsi:nil="true"/>
    <Invited_Members xmlns="7699f139-ab69-4823-9a0f-6490886722ae" xsi:nil="true"/>
    <Templates xmlns="7699f139-ab69-4823-9a0f-6490886722ae" xsi:nil="true"/>
    <Self_Registration_Enabled xmlns="7699f139-ab69-4823-9a0f-6490886722ae" xsi:nil="true"/>
    <FolderType xmlns="7699f139-ab69-4823-9a0f-6490886722ae" xsi:nil="true"/>
    <IsNotebookLocked xmlns="7699f139-ab69-4823-9a0f-6490886722ae" xsi:nil="true"/>
    <Has_Leaders_Only_SectionGroup xmlns="7699f139-ab69-4823-9a0f-6490886722ae" xsi:nil="true"/>
    <NotebookType xmlns="7699f139-ab69-4823-9a0f-6490886722ae" xsi:nil="true"/>
    <AppVersion xmlns="7699f139-ab69-4823-9a0f-6490886722ae" xsi:nil="true"/>
    <LMS_Mappings xmlns="7699f139-ab69-4823-9a0f-6490886722ae" xsi:nil="true"/>
    <TaxCatchAll xmlns="79028b6a-9211-4b54-a4e7-2c2aa3636c61" xsi:nil="true"/>
    <lcf76f155ced4ddcb4097134ff3c332f xmlns="7699f139-ab69-4823-9a0f-6490886722a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457769498F1C34BBFD3A251CE229FD5" ma:contentTypeVersion="34" ma:contentTypeDescription="Luo uusi asiakirja." ma:contentTypeScope="" ma:versionID="bd7d6b0984f27206c5158f4e8dc92a75">
  <xsd:schema xmlns:xsd="http://www.w3.org/2001/XMLSchema" xmlns:xs="http://www.w3.org/2001/XMLSchema" xmlns:p="http://schemas.microsoft.com/office/2006/metadata/properties" xmlns:ns2="7699f139-ab69-4823-9a0f-6490886722ae" xmlns:ns3="79028b6a-9211-4b54-a4e7-2c2aa3636c61" targetNamespace="http://schemas.microsoft.com/office/2006/metadata/properties" ma:root="true" ma:fieldsID="c543f332961b662addc377888cf12287" ns2:_="" ns3:_="">
    <xsd:import namespace="7699f139-ab69-4823-9a0f-6490886722ae"/>
    <xsd:import namespace="79028b6a-9211-4b54-a4e7-2c2aa3636c61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99f139-ab69-4823-9a0f-6490886722ae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36" nillable="true" ma:displayName="Location" ma:internalName="MediaServiceLocation" ma:readOnly="true">
      <xsd:simpleType>
        <xsd:restriction base="dms:Text"/>
      </xsd:simpleType>
    </xsd:element>
    <xsd:element name="MediaLengthInSeconds" ma:index="3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39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028b6a-9211-4b54-a4e7-2c2aa3636c61" elementFormDefault="qualified">
    <xsd:import namespace="http://schemas.microsoft.com/office/2006/documentManagement/types"/>
    <xsd:import namespace="http://schemas.microsoft.com/office/infopath/2007/PartnerControls"/>
    <xsd:element name="TaxCatchAll" ma:index="40" nillable="true" ma:displayName="Taxonomy Catch All Column" ma:hidden="true" ma:list="{faa9ac28-1b10-407d-ae84-d62e71f96685}" ma:internalName="TaxCatchAll" ma:showField="CatchAllData" ma:web="79028b6a-9211-4b54-a4e7-2c2aa3636c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79028b6a-9211-4b54-a4e7-2c2aa3636c61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7699f139-ab69-4823-9a0f-6490886722ae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A91EE4-B600-4DA3-BBC4-CC94E48792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99f139-ab69-4823-9a0f-6490886722ae"/>
    <ds:schemaRef ds:uri="79028b6a-9211-4b54-a4e7-2c2aa3636c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1405</TotalTime>
  <Words>81</Words>
  <Application>Microsoft Office PowerPoint</Application>
  <PresentationFormat>Mukautettu</PresentationFormat>
  <Paragraphs>39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Insinööri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Insinööri 240 OP</dc:title>
  <dc:creator>Petteri Alanko</dc:creator>
  <cp:lastModifiedBy>Marja-Riitta Kivi</cp:lastModifiedBy>
  <cp:revision>23</cp:revision>
  <dcterms:created xsi:type="dcterms:W3CDTF">2017-09-20T15:00:41Z</dcterms:created>
  <dcterms:modified xsi:type="dcterms:W3CDTF">2022-11-14T08:58:59Z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0x0101000457769498F1C34BBFD3A251CE229FD5</vt:lpwstr>
  </property>
  <property fmtid="{D5CDD505-2E9C-101B-9397-08002B2CF9AE}" pid="5" name="MediaServiceImageTags">
    <vt:lpwstr/>
  </property>
</Properties>
</file>