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2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33115D-E77C-4F4C-B0BD-1856F1DE6014}" v="1" dt="2022-11-14T10:43:26.76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2112" y="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47362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04950" y="1620232"/>
            <a:ext cx="622935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1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Rakennusinsinööri </a:t>
            </a: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240 op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en-US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4857750" y="294957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34746" y="596620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34746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6133431" y="596082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64514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346287" y="2492375"/>
            <a:ext cx="990600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Rakenne-suunnittelun osaaja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358877" y="3281857"/>
            <a:ext cx="3222817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 defTabSz="890405"/>
            <a:r>
              <a:rPr lang="fi-FI" sz="9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Syventävät opinnot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0405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Kerrostalosuunnitteluosaamisen</a:t>
            </a:r>
          </a:p>
          <a:p>
            <a:pPr algn="ctr" defTabSz="890405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Laajentaminen</a:t>
            </a:r>
          </a:p>
          <a:p>
            <a:pPr algn="ctr" defTabSz="890405"/>
            <a:endParaRPr lang="fi-FI" sz="800" b="1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204441" y="6526664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Perusteet betonirakentamisesta ja lujuuslaskennasta sekä rakennusfysiikasta</a:t>
            </a:r>
            <a:endParaRPr lang="fi-FI" sz="800" b="1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0405"/>
            <a:r>
              <a:rPr lang="fi-FI" sz="8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Kerrostalo ja rakenteet</a:t>
            </a:r>
          </a:p>
          <a:p>
            <a:pPr algn="ctr" defTabSz="890405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infrarakentamisen </a:t>
            </a:r>
          </a:p>
          <a:p>
            <a:pPr algn="ctr" defTabSz="890405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perusteet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182995" y="718880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i-FI" sz="8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Rakentamistalouden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i-FI" sz="800" b="1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perusteet 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Pientalosuunnitteluosaamisen laajentaminen, perusteet betonirakentamisesta ja lujuuslaskennasta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Orientoituminen insinööriopintoihin, matemaattiset perusopinnot, rakennusosat- ja materiaalit ja pientalosuunnittelun perusteet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229594" y="6774543"/>
            <a:ext cx="1122341" cy="634180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0405"/>
            <a:r>
              <a:rPr lang="fi-FI" sz="8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Viestintätaidot</a:t>
            </a:r>
          </a:p>
          <a:p>
            <a:pPr algn="ctr" defTabSz="890405"/>
            <a:r>
              <a:rPr lang="en-GB" sz="800" b="1" dirty="0" err="1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  <a:endParaRPr lang="fi-FI" sz="800" b="1" dirty="0">
              <a:solidFill>
                <a:prstClr val="white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400550" y="2492375"/>
            <a:ext cx="1151383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Talonrakennus-tuotannon osaaja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619750" y="2492375"/>
            <a:ext cx="990600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Infrarakenta-misen</a:t>
            </a:r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osaaja</a:t>
            </a:r>
          </a:p>
        </p:txBody>
      </p:sp>
      <p:sp>
        <p:nvSpPr>
          <p:cNvPr id="43" name="Up Arrow 42"/>
          <p:cNvSpPr/>
          <p:nvPr/>
        </p:nvSpPr>
        <p:spPr>
          <a:xfrm>
            <a:off x="3790950" y="2954762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Up Arrow 43"/>
          <p:cNvSpPr/>
          <p:nvPr/>
        </p:nvSpPr>
        <p:spPr>
          <a:xfrm>
            <a:off x="6000750" y="294957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2652078" y="455440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Rakenteiden suunnittelu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238750" y="488654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Infratuotannon</a:t>
            </a:r>
            <a:endParaRPr lang="en-US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suunnittelu</a:t>
            </a:r>
            <a:r>
              <a:rPr lang="en-US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ja </a:t>
            </a:r>
            <a:r>
              <a:rPr lang="en-US" sz="800" b="1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johtaminen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74710" y="525228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Tuotannon suunnittelu ja johtaminen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283942" y="4856838"/>
            <a:ext cx="1191791" cy="57380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0405"/>
            <a:r>
              <a:rPr lang="fi-FI" sz="8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Tutkimus- ja </a:t>
            </a:r>
            <a:r>
              <a:rPr lang="fi-FI" sz="800" b="1" dirty="0" err="1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kehittämis</a:t>
            </a:r>
            <a:r>
              <a:rPr lang="fi-FI" sz="8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-osaaminen</a:t>
            </a:r>
          </a:p>
          <a:p>
            <a:pPr algn="ctr" defTabSz="890405"/>
            <a:r>
              <a:rPr lang="fi-FI" sz="8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</a:p>
        </p:txBody>
      </p:sp>
    </p:spTree>
    <p:extLst>
      <p:ext uri="{BB962C8B-B14F-4D97-AF65-F5344CB8AC3E}">
        <p14:creationId xmlns:p14="http://schemas.microsoft.com/office/powerpoint/2010/main" val="3328626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054032608AA8544A2308B5EA6420648" ma:contentTypeVersion="6" ma:contentTypeDescription="Luo uusi asiakirja." ma:contentTypeScope="" ma:versionID="254334e3ab13e74d964a86c38a202ad2">
  <xsd:schema xmlns:xsd="http://www.w3.org/2001/XMLSchema" xmlns:xs="http://www.w3.org/2001/XMLSchema" xmlns:p="http://schemas.microsoft.com/office/2006/metadata/properties" xmlns:ns2="8ccecb44-1966-4758-bf20-049ebb7a10fc" targetNamespace="http://schemas.microsoft.com/office/2006/metadata/properties" ma:root="true" ma:fieldsID="630e961fe4ebdb8819ea798047c2d87e" ns2:_="">
    <xsd:import namespace="8ccecb44-1966-4758-bf20-049ebb7a10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cecb44-1966-4758-bf20-049ebb7a10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8FD6CB-0D28-47E3-8C3C-ADFDB9D82837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8ccecb44-1966-4758-bf20-049ebb7a10fc"/>
    <ds:schemaRef ds:uri="http://purl.org/dc/terms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3677CF2-6AB1-4B02-8E76-915B2CA89A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cecb44-1966-4758-bf20-049ebb7a10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1358</TotalTime>
  <Words>90</Words>
  <Application>Microsoft Office PowerPoint</Application>
  <PresentationFormat>Mukautettu</PresentationFormat>
  <Paragraphs>36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Calibri</vt:lpstr>
      <vt:lpstr>NewJuneHeavy</vt:lpstr>
      <vt:lpstr>Tahoma</vt:lpstr>
      <vt:lpstr>Verdana</vt:lpstr>
      <vt:lpstr>Office Theme</vt:lpstr>
      <vt:lpstr>Rakennusinsinööri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Rakennusinsinööri 240 op</dc:title>
  <dc:creator>Petteri Alanko</dc:creator>
  <cp:lastModifiedBy>Marja-Riitta Kivi</cp:lastModifiedBy>
  <cp:revision>24</cp:revision>
  <dcterms:created xsi:type="dcterms:W3CDTF">2017-09-20T15:00:41Z</dcterms:created>
  <dcterms:modified xsi:type="dcterms:W3CDTF">2022-11-14T10:43:36Z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0x010100B054032608AA8544A2308B5EA6420648</vt:lpwstr>
  </property>
</Properties>
</file>