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152950"/>
            <a:ext cx="70564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2800" spc="-114" dirty="0" smtClean="0">
                <a:cs typeface="NewJuneBook"/>
              </a:rPr>
              <a:t>Insinööri </a:t>
            </a:r>
            <a:r>
              <a:rPr lang="fi-FI" sz="2800" spc="-114" dirty="0">
                <a:cs typeface="NewJuneBook"/>
              </a:rPr>
              <a:t>(AMK), </a:t>
            </a:r>
            <a:r>
              <a:rPr lang="fi-FI" sz="2800" spc="-114" dirty="0" smtClean="0">
                <a:cs typeface="NewJuneBook"/>
              </a:rPr>
              <a:t>konetekniikka </a:t>
            </a:r>
            <a:r>
              <a:rPr lang="fi-FI" sz="2800" b="0" spc="-114" dirty="0" smtClean="0">
                <a:cs typeface="NewJuneBook"/>
              </a:rPr>
              <a:t>240 OP </a:t>
            </a:r>
            <a:endParaRPr sz="28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3496"/>
            <a:ext cx="2027200" cy="1415862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322411" y="401020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3371258" y="2989944"/>
            <a:ext cx="399417" cy="22210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129805" y="5086005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84016" y="2469649"/>
            <a:ext cx="2273733" cy="48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Systemaattisen, projektimaisen ja tiimi- työskentelyn hallitseva tuotekehityksen osaaja.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918393" y="3213710"/>
            <a:ext cx="2267729" cy="661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tuotantotekniikan asiantuntijuutta työelämälähtöisillä erikoistumisprojekteilla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781395" y="4528121"/>
            <a:ext cx="2380234" cy="533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tuotanto- ja valmistustekniikoissa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automaatiossa, 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toimitusketjun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hallinnassa, projekteissa  sekä harjoittelussa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09" y="5428905"/>
            <a:ext cx="4430603" cy="280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Laadun, tuottavuuden ja valmistettavuuden hallinta,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johtamis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 ja esimiesvalmiuksien kehittäminen. 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43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Lujuusajattelun, koneautomaatiojärjestelmien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tuote-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tuotannon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projekti- osaamisen kehittäminen sekä englannin kielen ammatillinen käyttö.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Osaaminen kehitetään edelleen harjoittelussa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Konealan perusosaamisen kehittäminen. Yrittäjyyteen, liiketoimintaan ja ympäristöhallintaan perehtyminen.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32575" y="8426334"/>
            <a:ext cx="450766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Perehdytään konealan perusteisiin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materiaalien, valmistusmenetelmien kauttatekniikan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orientaatioprojektin kautta. Alaan perehdytään  harjoittelun kautta.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32574" y="9047984"/>
            <a:ext cx="4529055" cy="595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alan perustietoihin ja –taitoihin perehtyminen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-luonnontieteellisten menetelmien käyttö koneteknisten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perusongelmien ratkaisemiseksi.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Perehtyä nykyaikaisiin suunnittelu- ja valmistusmenetelmiin.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592535" y="6989742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Tuotanto ja suunnitteluosaaminen. Raportointi ja 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659189" y="5131427"/>
            <a:ext cx="2502160" cy="22891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Projektioppiminen ja osaaminen</a:t>
            </a:r>
          </a:p>
        </p:txBody>
      </p:sp>
      <p:sp>
        <p:nvSpPr>
          <p:cNvPr id="43" name="Up Arrow 58"/>
          <p:cNvSpPr/>
          <p:nvPr/>
        </p:nvSpPr>
        <p:spPr>
          <a:xfrm>
            <a:off x="6160828" y="5110218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Up Arrow 48"/>
          <p:cNvSpPr/>
          <p:nvPr/>
        </p:nvSpPr>
        <p:spPr>
          <a:xfrm>
            <a:off x="5747380" y="400051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64"/>
          <p:cNvSpPr/>
          <p:nvPr/>
        </p:nvSpPr>
        <p:spPr>
          <a:xfrm>
            <a:off x="2652077" y="4523765"/>
            <a:ext cx="2057553" cy="516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tuotekehityksessä, suunnittelussa ja projekteissa  sekä harjoittelussa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44" name="Rectangle 63"/>
          <p:cNvSpPr/>
          <p:nvPr/>
        </p:nvSpPr>
        <p:spPr>
          <a:xfrm>
            <a:off x="2584017" y="3213711"/>
            <a:ext cx="2273732" cy="668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tuotekehityksen  asiantuntijuutta työelämälähtöisillä erikoistumisprojekteilla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Up Arrow 50"/>
          <p:cNvSpPr/>
          <p:nvPr/>
        </p:nvSpPr>
        <p:spPr>
          <a:xfrm>
            <a:off x="5772141" y="2975232"/>
            <a:ext cx="423503" cy="23681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1"/>
          <p:cNvSpPr/>
          <p:nvPr/>
        </p:nvSpPr>
        <p:spPr>
          <a:xfrm>
            <a:off x="4933949" y="2473370"/>
            <a:ext cx="2227679" cy="48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Systemaattisen, projektimaisen ja tiimi- työskentelyn hallitseva tuotantotekniikan osaaja.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0ac12551-7bed-4c0f-b424-738a91c49c93" xsi:nil="true"/>
    <AppVersion xmlns="0ac12551-7bed-4c0f-b424-738a91c49c93" xsi:nil="true"/>
    <LMS_Mappings xmlns="0ac12551-7bed-4c0f-b424-738a91c49c93" xsi:nil="true"/>
    <Invited_Members xmlns="0ac12551-7bed-4c0f-b424-738a91c49c93" xsi:nil="true"/>
    <Templates xmlns="0ac12551-7bed-4c0f-b424-738a91c49c93" xsi:nil="true"/>
    <Self_Registration_Enabled xmlns="0ac12551-7bed-4c0f-b424-738a91c49c93" xsi:nil="true"/>
    <Has_Leaders_Only_SectionGroup xmlns="0ac12551-7bed-4c0f-b424-738a91c49c93" xsi:nil="true"/>
    <TeamsChannelId xmlns="0ac12551-7bed-4c0f-b424-738a91c49c93" xsi:nil="true"/>
    <Invited_Leaders xmlns="0ac12551-7bed-4c0f-b424-738a91c49c93" xsi:nil="true"/>
    <CultureName xmlns="0ac12551-7bed-4c0f-b424-738a91c49c93" xsi:nil="true"/>
    <IsNotebookLocked xmlns="0ac12551-7bed-4c0f-b424-738a91c49c93" xsi:nil="true"/>
    <Is_Collaboration_Space_Locked xmlns="0ac12551-7bed-4c0f-b424-738a91c49c93" xsi:nil="true"/>
    <Members xmlns="0ac12551-7bed-4c0f-b424-738a91c49c93">
      <UserInfo>
        <DisplayName/>
        <AccountId xsi:nil="true"/>
        <AccountType/>
      </UserInfo>
    </Members>
    <FolderType xmlns="0ac12551-7bed-4c0f-b424-738a91c49c93" xsi:nil="true"/>
    <Owner xmlns="0ac12551-7bed-4c0f-b424-738a91c49c93">
      <UserInfo>
        <DisplayName/>
        <AccountId xsi:nil="true"/>
        <AccountType/>
      </UserInfo>
    </Owner>
    <Leaders xmlns="0ac12551-7bed-4c0f-b424-738a91c49c93">
      <UserInfo>
        <DisplayName/>
        <AccountId xsi:nil="true"/>
        <AccountType/>
      </UserInfo>
    </Leaders>
    <Distribution_Groups xmlns="0ac12551-7bed-4c0f-b424-738a91c49c93" xsi:nil="true"/>
    <DefaultSectionNames xmlns="0ac12551-7bed-4c0f-b424-738a91c49c93" xsi:nil="true"/>
    <Member_Groups xmlns="0ac12551-7bed-4c0f-b424-738a91c49c93">
      <UserInfo>
        <DisplayName/>
        <AccountId xsi:nil="true"/>
        <AccountType/>
      </UserInfo>
    </Member_Groups>
    <NotebookType xmlns="0ac12551-7bed-4c0f-b424-738a91c49c93" xsi:nil="true"/>
    <lcf76f155ced4ddcb4097134ff3c332f xmlns="0ac12551-7bed-4c0f-b424-738a91c49c93">
      <Terms xmlns="http://schemas.microsoft.com/office/infopath/2007/PartnerControls"/>
    </lcf76f155ced4ddcb4097134ff3c332f>
    <TaxCatchAll xmlns="39654982-0985-4ff0-8921-42d82af6e3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36" ma:contentTypeDescription="Luo uusi asiakirja." ma:contentTypeScope="" ma:versionID="39d34a1eb330b1393b7da156c2ed732b">
  <xsd:schema xmlns:xsd="http://www.w3.org/2001/XMLSchema" xmlns:xs="http://www.w3.org/2001/XMLSchema" xmlns:p="http://schemas.microsoft.com/office/2006/metadata/properties" xmlns:ns2="0ac12551-7bed-4c0f-b424-738a91c49c93" xmlns:ns3="39654982-0985-4ff0-8921-42d82af6e33e" targetNamespace="http://schemas.microsoft.com/office/2006/metadata/properties" ma:root="true" ma:fieldsID="90b015a850522ca25a0d161d1186add4" ns2:_="" ns3:_="">
    <xsd:import namespace="0ac12551-7bed-4c0f-b424-738a91c49c93"/>
    <xsd:import namespace="39654982-0985-4ff0-8921-42d82af6e33e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8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54982-0985-4ff0-8921-42d82af6e33e" elementFormDefault="qualified">
    <xsd:import namespace="http://schemas.microsoft.com/office/2006/documentManagement/types"/>
    <xsd:import namespace="http://schemas.microsoft.com/office/infopath/2007/PartnerControls"/>
    <xsd:element name="TaxCatchAll" ma:index="39" nillable="true" ma:displayName="Taxonomy Catch All Column" ma:hidden="true" ma:list="{02f5b014-5a4e-4ae0-b257-cf1a9d524405}" ma:internalName="TaxCatchAll" ma:showField="CatchAllData" ma:web="39654982-0985-4ff0-8921-42d82af6e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4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schemas.openxmlformats.org/package/2006/metadata/core-properties"/>
    <ds:schemaRef ds:uri="39654982-0985-4ff0-8921-42d82af6e33e"/>
    <ds:schemaRef ds:uri="http://purl.org/dc/elements/1.1/"/>
    <ds:schemaRef ds:uri="http://schemas.microsoft.com/office/2006/metadata/properties"/>
    <ds:schemaRef ds:uri="0ac12551-7bed-4c0f-b424-738a91c49c93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B3AD96-0ECD-4104-A899-BC32971A1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39654982-0985-4ff0-8921-42d82af6e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</TotalTime>
  <Words>183</Words>
  <Application>Microsoft Office PowerPoint</Application>
  <PresentationFormat>Mukautettu</PresentationFormat>
  <Paragraphs>25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Insinööri (AMK), konetekniikka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Pentti Halonen</cp:lastModifiedBy>
  <cp:revision>34</cp:revision>
  <dcterms:created xsi:type="dcterms:W3CDTF">2017-09-20T15:00:41Z</dcterms:created>
  <dcterms:modified xsi:type="dcterms:W3CDTF">2022-11-01T11:09:59Z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  <property fmtid="{D5CDD505-2E9C-101B-9397-08002B2CF9AE}" pid="5" name="MediaServiceImageTags">
    <vt:lpwstr/>
  </property>
</Properties>
</file>