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C83D5A-C993-435A-B1B7-4DE88AAEA507}" v="1" dt="2022-11-16T09:01:58.82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2112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2150" y="1152950"/>
            <a:ext cx="705640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2800" spc="-114" dirty="0">
                <a:cs typeface="NewJuneBook"/>
              </a:rPr>
              <a:t>Konetekniikan insinööri (AMK) </a:t>
            </a:r>
            <a:r>
              <a:rPr lang="fi-FI" sz="2800" b="0" spc="-114" dirty="0">
                <a:cs typeface="NewJuneBook"/>
              </a:rPr>
              <a:t>240 OP </a:t>
            </a:r>
            <a:endParaRPr sz="2800"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3496"/>
            <a:ext cx="2027200" cy="1415862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1"/>
            <a:ext cx="1983105" cy="1422695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3322411" y="401020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3371258" y="2989944"/>
            <a:ext cx="399417" cy="222108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96620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6133431" y="596082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9" name="Up Arrow 58"/>
          <p:cNvSpPr/>
          <p:nvPr/>
        </p:nvSpPr>
        <p:spPr>
          <a:xfrm>
            <a:off x="3129805" y="5086005"/>
            <a:ext cx="441844" cy="33438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584016" y="2469649"/>
            <a:ext cx="2273733" cy="4873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Systemaattisen, projektimaisen ja tiimi- työskentelyn hallitseva tuotekehityksen osaaja. </a:t>
            </a:r>
          </a:p>
        </p:txBody>
      </p:sp>
      <p:sp>
        <p:nvSpPr>
          <p:cNvPr id="64" name="Rectangle 63"/>
          <p:cNvSpPr/>
          <p:nvPr/>
        </p:nvSpPr>
        <p:spPr>
          <a:xfrm>
            <a:off x="4918393" y="3213710"/>
            <a:ext cx="2267729" cy="6611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tuotantotekniikan asiantuntijuutta työelämälähtöisillä erikoistumisprojekteilla ja opinnäytetyöllä.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4781395" y="4528121"/>
            <a:ext cx="2380234" cy="5336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 syventäminen tuotanto- ja valmistustekniikoissa, automaatiossa,  toimitusketjun hallinnassa, projekteissa  sekä harjoittelussa.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74709" y="5428905"/>
            <a:ext cx="4430603" cy="2805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Laadun, tuottavuuden ja valmistettavuuden hallinta, </a:t>
            </a:r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johtamis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 ja esimiesvalmiuksien kehittäminen. 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42325" y="6488084"/>
            <a:ext cx="4451293" cy="432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Lujuusajattelun, koneautomaatiojärjestelmien, tuote- ja tuotannon projekti- osaamisen kehittäminen sekä englannin kielen ammatillinen käyttö. Osaaminen kehitetään edelleen harjoittelussa.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7" y="7348106"/>
            <a:ext cx="4431789" cy="317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Konealan perusosaamisen kehittäminen. Yrittäjyyteen, liiketoimintaan ja ympäristöhallintaan perehtyminen.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32575" y="8426334"/>
            <a:ext cx="450766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Perehdytään konealan perusteisiin materiaalien, valmistusmenetelmien ja orientaatioprojektin sekä alan perusharjoittelun kautta.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32574" y="9047984"/>
            <a:ext cx="4529055" cy="5954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Orientoituminen insinööriopintoihin ja –taitoihin sekä perehtyminen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matemaattis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-luonnontieteellisten menetelmien käyttöön koneteknisten perusongelmien ratkaisemiseksi. Perehtyä nykyaikaisiin suunnittelu- ja valmistusmenetelmiin. 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592535" y="6989742"/>
            <a:ext cx="2789215" cy="31308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Tuotanto ja suunnitteluosaaminen. Raportointi ja viestintätaidot</a:t>
            </a:r>
          </a:p>
        </p:txBody>
      </p:sp>
      <p:sp>
        <p:nvSpPr>
          <p:cNvPr id="70" name="Rectangle 69"/>
          <p:cNvSpPr/>
          <p:nvPr/>
        </p:nvSpPr>
        <p:spPr>
          <a:xfrm>
            <a:off x="3659189" y="5131427"/>
            <a:ext cx="2502160" cy="22891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Projektioppiminen ja osaaminen</a:t>
            </a:r>
          </a:p>
        </p:txBody>
      </p:sp>
      <p:sp>
        <p:nvSpPr>
          <p:cNvPr id="43" name="Up Arrow 58"/>
          <p:cNvSpPr/>
          <p:nvPr/>
        </p:nvSpPr>
        <p:spPr>
          <a:xfrm>
            <a:off x="6160828" y="5110218"/>
            <a:ext cx="441844" cy="33438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Up Arrow 48"/>
          <p:cNvSpPr/>
          <p:nvPr/>
        </p:nvSpPr>
        <p:spPr>
          <a:xfrm>
            <a:off x="5747380" y="400051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Rectangle 64"/>
          <p:cNvSpPr/>
          <p:nvPr/>
        </p:nvSpPr>
        <p:spPr>
          <a:xfrm>
            <a:off x="2652077" y="4523765"/>
            <a:ext cx="2057553" cy="5160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 syventäminen tuotekehityksessä, suunnittelussa ja projekteissa  sekä harjoittelussa.</a:t>
            </a:r>
          </a:p>
        </p:txBody>
      </p:sp>
      <p:sp>
        <p:nvSpPr>
          <p:cNvPr id="44" name="Rectangle 63"/>
          <p:cNvSpPr/>
          <p:nvPr/>
        </p:nvSpPr>
        <p:spPr>
          <a:xfrm>
            <a:off x="2584017" y="3213711"/>
            <a:ext cx="2273732" cy="6688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tuotekehityksen  asiantuntijuutta työelämälähtöisillä erikoistumisprojekteilla ja opinnäytetyöllä.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Up Arrow 50"/>
          <p:cNvSpPr/>
          <p:nvPr/>
        </p:nvSpPr>
        <p:spPr>
          <a:xfrm>
            <a:off x="5772141" y="2975232"/>
            <a:ext cx="423503" cy="236819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Rectangle 61"/>
          <p:cNvSpPr/>
          <p:nvPr/>
        </p:nvSpPr>
        <p:spPr>
          <a:xfrm>
            <a:off x="4933949" y="2473370"/>
            <a:ext cx="2227679" cy="4873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Systemaattisen, projektimaisen ja tiimi- työskentelyn hallitseva tuotantotekniikan osaaja.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0ac12551-7bed-4c0f-b424-738a91c49c93" xsi:nil="true"/>
    <AppVersion xmlns="0ac12551-7bed-4c0f-b424-738a91c49c93" xsi:nil="true"/>
    <LMS_Mappings xmlns="0ac12551-7bed-4c0f-b424-738a91c49c93" xsi:nil="true"/>
    <Invited_Members xmlns="0ac12551-7bed-4c0f-b424-738a91c49c93" xsi:nil="true"/>
    <Templates xmlns="0ac12551-7bed-4c0f-b424-738a91c49c93" xsi:nil="true"/>
    <Self_Registration_Enabled xmlns="0ac12551-7bed-4c0f-b424-738a91c49c93" xsi:nil="true"/>
    <Has_Leaders_Only_SectionGroup xmlns="0ac12551-7bed-4c0f-b424-738a91c49c93" xsi:nil="true"/>
    <TeamsChannelId xmlns="0ac12551-7bed-4c0f-b424-738a91c49c93" xsi:nil="true"/>
    <Invited_Leaders xmlns="0ac12551-7bed-4c0f-b424-738a91c49c93" xsi:nil="true"/>
    <CultureName xmlns="0ac12551-7bed-4c0f-b424-738a91c49c93" xsi:nil="true"/>
    <IsNotebookLocked xmlns="0ac12551-7bed-4c0f-b424-738a91c49c93" xsi:nil="true"/>
    <Is_Collaboration_Space_Locked xmlns="0ac12551-7bed-4c0f-b424-738a91c49c93" xsi:nil="true"/>
    <Members xmlns="0ac12551-7bed-4c0f-b424-738a91c49c93">
      <UserInfo>
        <DisplayName/>
        <AccountId xsi:nil="true"/>
        <AccountType/>
      </UserInfo>
    </Members>
    <FolderType xmlns="0ac12551-7bed-4c0f-b424-738a91c49c93" xsi:nil="true"/>
    <Owner xmlns="0ac12551-7bed-4c0f-b424-738a91c49c93">
      <UserInfo>
        <DisplayName/>
        <AccountId xsi:nil="true"/>
        <AccountType/>
      </UserInfo>
    </Owner>
    <Leaders xmlns="0ac12551-7bed-4c0f-b424-738a91c49c93">
      <UserInfo>
        <DisplayName/>
        <AccountId xsi:nil="true"/>
        <AccountType/>
      </UserInfo>
    </Leaders>
    <Distribution_Groups xmlns="0ac12551-7bed-4c0f-b424-738a91c49c93" xsi:nil="true"/>
    <DefaultSectionNames xmlns="0ac12551-7bed-4c0f-b424-738a91c49c93" xsi:nil="true"/>
    <Member_Groups xmlns="0ac12551-7bed-4c0f-b424-738a91c49c93">
      <UserInfo>
        <DisplayName/>
        <AccountId xsi:nil="true"/>
        <AccountType/>
      </UserInfo>
    </Member_Groups>
    <NotebookType xmlns="0ac12551-7bed-4c0f-b424-738a91c49c93" xsi:nil="true"/>
    <lcf76f155ced4ddcb4097134ff3c332f xmlns="0ac12551-7bed-4c0f-b424-738a91c49c93">
      <Terms xmlns="http://schemas.microsoft.com/office/infopath/2007/PartnerControls"/>
    </lcf76f155ced4ddcb4097134ff3c332f>
    <TaxCatchAll xmlns="39654982-0985-4ff0-8921-42d82af6e33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FB1E924FEB4804EBB8DDEE591262FF8" ma:contentTypeVersion="36" ma:contentTypeDescription="Luo uusi asiakirja." ma:contentTypeScope="" ma:versionID="39d34a1eb330b1393b7da156c2ed732b">
  <xsd:schema xmlns:xsd="http://www.w3.org/2001/XMLSchema" xmlns:xs="http://www.w3.org/2001/XMLSchema" xmlns:p="http://schemas.microsoft.com/office/2006/metadata/properties" xmlns:ns2="0ac12551-7bed-4c0f-b424-738a91c49c93" xmlns:ns3="39654982-0985-4ff0-8921-42d82af6e33e" targetNamespace="http://schemas.microsoft.com/office/2006/metadata/properties" ma:root="true" ma:fieldsID="90b015a850522ca25a0d161d1186add4" ns2:_="" ns3:_="">
    <xsd:import namespace="0ac12551-7bed-4c0f-b424-738a91c49c93"/>
    <xsd:import namespace="39654982-0985-4ff0-8921-42d82af6e33e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c12551-7bed-4c0f-b424-738a91c49c9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3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3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3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8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4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654982-0985-4ff0-8921-42d82af6e33e" elementFormDefault="qualified">
    <xsd:import namespace="http://schemas.microsoft.com/office/2006/documentManagement/types"/>
    <xsd:import namespace="http://schemas.microsoft.com/office/infopath/2007/PartnerControls"/>
    <xsd:element name="TaxCatchAll" ma:index="39" nillable="true" ma:displayName="Taxonomy Catch All Column" ma:hidden="true" ma:list="{02f5b014-5a4e-4ae0-b257-cf1a9d524405}" ma:internalName="TaxCatchAll" ma:showField="CatchAllData" ma:web="39654982-0985-4ff0-8921-42d82af6e3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41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42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39654982-0985-4ff0-8921-42d82af6e33e"/>
    <ds:schemaRef ds:uri="0ac12551-7bed-4c0f-b424-738a91c49c9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EB3AD96-0ECD-4104-A899-BC32971A14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c12551-7bed-4c0f-b424-738a91c49c93"/>
    <ds:schemaRef ds:uri="39654982-0985-4ff0-8921-42d82af6e3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1904</TotalTime>
  <Words>179</Words>
  <Application>Microsoft Office PowerPoint</Application>
  <PresentationFormat>Mukautettu</PresentationFormat>
  <Paragraphs>25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Calibri</vt:lpstr>
      <vt:lpstr>NewJuneHeavy</vt:lpstr>
      <vt:lpstr>Tahoma</vt:lpstr>
      <vt:lpstr>Verdana</vt:lpstr>
      <vt:lpstr>Office Theme</vt:lpstr>
      <vt:lpstr>Konetekniikan insinööri (AMK) 240 OP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Konetekniikan insinööri (AMK) 240 OP </dc:title>
  <dc:creator>Petteri Alanko</dc:creator>
  <cp:lastModifiedBy>Marja-Riitta Kivi</cp:lastModifiedBy>
  <cp:revision>37</cp:revision>
  <dcterms:created xsi:type="dcterms:W3CDTF">2017-09-20T15:00:41Z</dcterms:created>
  <dcterms:modified xsi:type="dcterms:W3CDTF">2022-11-16T09:02:09Z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0x0101004FB1E924FEB4804EBB8DDEE591262FF8</vt:lpwstr>
  </property>
  <property fmtid="{D5CDD505-2E9C-101B-9397-08002B2CF9AE}" pid="5" name="MediaServiceImageTags">
    <vt:lpwstr/>
  </property>
</Properties>
</file>