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06E951-D088-4CA5-9E15-2187D1520695}" v="1" dt="2022-11-22T10:50:27.179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2112" y="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52460" y="379241"/>
            <a:ext cx="5582144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pc="-1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Rakennusarkkitehti </a:t>
            </a:r>
            <a:r>
              <a:rPr lang="fi-FI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240 OP</a:t>
            </a:r>
            <a:endParaRPr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603924" y="400325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603924" y="595677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603924" y="7867764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83" name="Rectangle 76"/>
          <p:cNvSpPr/>
          <p:nvPr/>
        </p:nvSpPr>
        <p:spPr>
          <a:xfrm>
            <a:off x="3664553" y="4892123"/>
            <a:ext cx="2343822" cy="455863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87481"/>
            <a:r>
              <a:rPr lang="fi-FI" sz="689" b="1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Pääsuunnittelijan taidot + johtamistaidot</a:t>
            </a:r>
          </a:p>
        </p:txBody>
      </p:sp>
      <p:sp>
        <p:nvSpPr>
          <p:cNvPr id="29" name="object 12"/>
          <p:cNvSpPr txBox="1"/>
          <p:nvPr/>
        </p:nvSpPr>
        <p:spPr>
          <a:xfrm>
            <a:off x="1093251" y="8496293"/>
            <a:ext cx="1245735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object 42"/>
          <p:cNvSpPr txBox="1"/>
          <p:nvPr/>
        </p:nvSpPr>
        <p:spPr>
          <a:xfrm>
            <a:off x="1167760" y="6548652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31" name="object 39"/>
          <p:cNvSpPr txBox="1"/>
          <p:nvPr/>
        </p:nvSpPr>
        <p:spPr>
          <a:xfrm>
            <a:off x="1120630" y="4638924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object 15"/>
          <p:cNvSpPr txBox="1"/>
          <p:nvPr/>
        </p:nvSpPr>
        <p:spPr>
          <a:xfrm>
            <a:off x="1159958" y="2610390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en-US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Rectangle 63"/>
          <p:cNvSpPr/>
          <p:nvPr/>
        </p:nvSpPr>
        <p:spPr>
          <a:xfrm>
            <a:off x="2701809" y="2729946"/>
            <a:ext cx="4381293" cy="2709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Opinnäytetyö ja </a:t>
            </a:r>
            <a:r>
              <a:rPr lang="fi-FI" sz="8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Syventävät opinnot</a:t>
            </a:r>
          </a:p>
        </p:txBody>
      </p:sp>
      <p:sp>
        <p:nvSpPr>
          <p:cNvPr id="36" name="Rectangle 75"/>
          <p:cNvSpPr/>
          <p:nvPr/>
        </p:nvSpPr>
        <p:spPr>
          <a:xfrm>
            <a:off x="2716429" y="9121775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Perehtyminen rakennusarkkitehtiopintoihin: arkkitehtuurin perusopinnot, rakennustekniikan perusopinnot ja matemaattiset perusopinnot</a:t>
            </a:r>
          </a:p>
        </p:txBody>
      </p:sp>
      <p:sp>
        <p:nvSpPr>
          <p:cNvPr id="44" name="Rectangle 74"/>
          <p:cNvSpPr/>
          <p:nvPr/>
        </p:nvSpPr>
        <p:spPr>
          <a:xfrm>
            <a:off x="2703051" y="8435975"/>
            <a:ext cx="4380815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Arkkitehtuurisuunnittelun teoriaa ja soveltamista,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pientalon suunnitteluprojekti</a:t>
            </a:r>
          </a:p>
        </p:txBody>
      </p:sp>
      <p:sp>
        <p:nvSpPr>
          <p:cNvPr id="43" name="Rectangle 76"/>
          <p:cNvSpPr/>
          <p:nvPr/>
        </p:nvSpPr>
        <p:spPr>
          <a:xfrm>
            <a:off x="3723299" y="8740776"/>
            <a:ext cx="2226330" cy="38099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87481"/>
            <a:r>
              <a:rPr lang="fi-FI" sz="689" b="1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Suunnittelutaidot + yhteistyötaidot</a:t>
            </a:r>
          </a:p>
        </p:txBody>
      </p:sp>
      <p:sp>
        <p:nvSpPr>
          <p:cNvPr id="45" name="Rectangle 70"/>
          <p:cNvSpPr/>
          <p:nvPr/>
        </p:nvSpPr>
        <p:spPr>
          <a:xfrm>
            <a:off x="2702572" y="6492919"/>
            <a:ext cx="4381294" cy="41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90405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Arkkitehtuurisuunnittelu pientalokohteissa, </a:t>
            </a:r>
          </a:p>
          <a:p>
            <a:pPr algn="ctr" defTabSz="890405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kerrostalon suunnitteluprojekti</a:t>
            </a:r>
          </a:p>
        </p:txBody>
      </p:sp>
      <p:sp>
        <p:nvSpPr>
          <p:cNvPr id="46" name="Rectangle 72"/>
          <p:cNvSpPr/>
          <p:nvPr/>
        </p:nvSpPr>
        <p:spPr>
          <a:xfrm>
            <a:off x="2703051" y="7309640"/>
            <a:ext cx="4394193" cy="4055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90405"/>
            <a:r>
              <a:rPr lang="fi-FI" sz="8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Syventyminen rakennusarkkitehtiopintoihin: Loma-asuntojen ja pientalojen arkkitehtuuri, rakenteiden arkkitehtoninen logiikka, kaupunkisuunnittelu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2" name="Rectangle 76"/>
          <p:cNvSpPr/>
          <p:nvPr/>
        </p:nvSpPr>
        <p:spPr>
          <a:xfrm>
            <a:off x="3536450" y="6906140"/>
            <a:ext cx="2582251" cy="408542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87481"/>
            <a:r>
              <a:rPr lang="fi-FI" sz="689" b="1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Arkkitehtisuunnittelun taidot + projektitaidot</a:t>
            </a:r>
          </a:p>
        </p:txBody>
      </p:sp>
      <p:sp>
        <p:nvSpPr>
          <p:cNvPr id="48" name="Rectangle 70"/>
          <p:cNvSpPr/>
          <p:nvPr/>
        </p:nvSpPr>
        <p:spPr>
          <a:xfrm>
            <a:off x="2702572" y="4531264"/>
            <a:ext cx="4381294" cy="3608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90405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Arkkitehtuurisuunnittelu kerrostalokohteissa, </a:t>
            </a:r>
          </a:p>
          <a:p>
            <a:pPr algn="ctr" defTabSz="890405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julkisen rakennuksen suunnitteluprojekti</a:t>
            </a:r>
          </a:p>
        </p:txBody>
      </p:sp>
      <p:sp>
        <p:nvSpPr>
          <p:cNvPr id="50" name="Rectangle 72"/>
          <p:cNvSpPr/>
          <p:nvPr/>
        </p:nvSpPr>
        <p:spPr>
          <a:xfrm>
            <a:off x="2703051" y="5345964"/>
            <a:ext cx="4394193" cy="4055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90405"/>
            <a:r>
              <a:rPr lang="fi-FI" sz="8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Syventyminen rakennusarkkitehtiopintoihin: Kerrostalojen arkkitehtuuri, korjausrakentaminen, ekologia ja energiatehokkuus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Rectangle 76"/>
          <p:cNvSpPr/>
          <p:nvPr/>
        </p:nvSpPr>
        <p:spPr>
          <a:xfrm>
            <a:off x="3664553" y="3282444"/>
            <a:ext cx="2343822" cy="24202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87481"/>
            <a:r>
              <a:rPr lang="fi-FI" sz="689" b="1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Yrittäjyys- ja KV-taidot</a:t>
            </a:r>
          </a:p>
        </p:txBody>
      </p:sp>
      <p:sp>
        <p:nvSpPr>
          <p:cNvPr id="52" name="Rectangle 72"/>
          <p:cNvSpPr/>
          <p:nvPr/>
        </p:nvSpPr>
        <p:spPr>
          <a:xfrm>
            <a:off x="2703051" y="3524474"/>
            <a:ext cx="4394193" cy="3198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90405"/>
            <a:r>
              <a:rPr lang="fi-FI" sz="8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Syventyminen rakennusarkkitehtiopintoihin: Julkisten rakennusten arkkitehtuuri, korjaussuunnittelu, nykyarkkitehtuuri ja taideilmaisu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Rectangle 34"/>
          <p:cNvSpPr/>
          <p:nvPr/>
        </p:nvSpPr>
        <p:spPr>
          <a:xfrm>
            <a:off x="2701811" y="2457363"/>
            <a:ext cx="4381292" cy="1687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Arkkitehtisuunnittelun osaaja</a:t>
            </a:r>
          </a:p>
        </p:txBody>
      </p:sp>
      <p:sp>
        <p:nvSpPr>
          <p:cNvPr id="58" name="Up Arrow 48"/>
          <p:cNvSpPr/>
          <p:nvPr/>
        </p:nvSpPr>
        <p:spPr>
          <a:xfrm>
            <a:off x="4758850" y="2626136"/>
            <a:ext cx="133606" cy="99771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9" name="Rectangle 70"/>
          <p:cNvSpPr/>
          <p:nvPr/>
        </p:nvSpPr>
        <p:spPr>
          <a:xfrm>
            <a:off x="2701809" y="3118472"/>
            <a:ext cx="4381294" cy="1687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90405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Arkkitehtuurisuunnittelu julkiskohteissa, yritysprojekti</a:t>
            </a:r>
          </a:p>
        </p:txBody>
      </p:sp>
      <p:sp>
        <p:nvSpPr>
          <p:cNvPr id="62" name="Up Arrow 48"/>
          <p:cNvSpPr/>
          <p:nvPr/>
        </p:nvSpPr>
        <p:spPr>
          <a:xfrm>
            <a:off x="4758850" y="3004915"/>
            <a:ext cx="133606" cy="109518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54ADEF25899C074592D16199CAE25910" ma:contentTypeVersion="13" ma:contentTypeDescription="Luo uusi asiakirja." ma:contentTypeScope="" ma:versionID="78b651c1e7c0dfe4ee87869d5ca395f0">
  <xsd:schema xmlns:xsd="http://www.w3.org/2001/XMLSchema" xmlns:xs="http://www.w3.org/2001/XMLSchema" xmlns:p="http://schemas.microsoft.com/office/2006/metadata/properties" xmlns:ns3="4c2597ca-8c4a-4f98-867c-f47c89b16acf" xmlns:ns4="f801d8bc-9448-440c-9ced-e1079bb7fcf3" targetNamespace="http://schemas.microsoft.com/office/2006/metadata/properties" ma:root="true" ma:fieldsID="505b36a025852549ff085cdc0cb018fe" ns3:_="" ns4:_="">
    <xsd:import namespace="4c2597ca-8c4a-4f98-867c-f47c89b16acf"/>
    <xsd:import namespace="f801d8bc-9448-440c-9ced-e1079bb7fcf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2597ca-8c4a-4f98-867c-f47c89b16a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01d8bc-9448-440c-9ced-e1079bb7fcf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88FD6CB-0D28-47E3-8C3C-ADFDB9D82837}">
  <ds:schemaRefs>
    <ds:schemaRef ds:uri="http://purl.org/dc/dcmitype/"/>
    <ds:schemaRef ds:uri="4c2597ca-8c4a-4f98-867c-f47c89b16acf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f801d8bc-9448-440c-9ced-e1079bb7fcf3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F8525BF-14F0-41CC-92E5-AFBFA5E4E0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c2597ca-8c4a-4f98-867c-f47c89b16acf"/>
    <ds:schemaRef ds:uri="f801d8bc-9448-440c-9ced-e1079bb7fcf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12434</TotalTime>
  <Words>119</Words>
  <Application>Microsoft Office PowerPoint</Application>
  <PresentationFormat>Mukautettu</PresentationFormat>
  <Paragraphs>30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Calibri</vt:lpstr>
      <vt:lpstr>NewJuneHeavy</vt:lpstr>
      <vt:lpstr>Tahoma</vt:lpstr>
      <vt:lpstr>Verdana</vt:lpstr>
      <vt:lpstr>Office Theme</vt:lpstr>
      <vt:lpstr>Rakennusarkkitehti 240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Rakennusarkkitehti 240 OP</dc:title>
  <dc:creator>Petteri Alanko</dc:creator>
  <cp:lastModifiedBy>Marja-Riitta Kivi</cp:lastModifiedBy>
  <cp:revision>38</cp:revision>
  <dcterms:created xsi:type="dcterms:W3CDTF">2017-09-20T15:00:41Z</dcterms:created>
  <dcterms:modified xsi:type="dcterms:W3CDTF">2022-11-22T10:50:32Z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0x01010054ADEF25899C074592D16199CAE25910</vt:lpwstr>
  </property>
</Properties>
</file>