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F54A78-2984-9B4A-B9EA-691ED54B9DDE}" v="404" dt="2020-05-15T07:21:32.734"/>
    <p1510:client id="{800F2590-4ED4-4EDD-977E-7CD17A0FE17B}" v="80" dt="2020-05-14T20:05:04.27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/>
    <p:restoredTop sz="94679"/>
  </p:normalViewPr>
  <p:slideViewPr>
    <p:cSldViewPr>
      <p:cViewPr varScale="1">
        <p:scale>
          <a:sx n="44" d="100"/>
          <a:sy n="44" d="100"/>
        </p:scale>
        <p:origin x="2176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i Liimatainen" userId="S::pasi.liimatainen@savonia.fi::2b68d009-0aa8-45ed-a0bd-b745935da54a" providerId="AD" clId="Web-{800F2590-4ED4-4EDD-977E-7CD17A0FE17B}"/>
    <pc:docChg chg="modSld">
      <pc:chgData name="Pasi Liimatainen" userId="S::pasi.liimatainen@savonia.fi::2b68d009-0aa8-45ed-a0bd-b745935da54a" providerId="AD" clId="Web-{800F2590-4ED4-4EDD-977E-7CD17A0FE17B}" dt="2020-05-14T20:05:01.457" v="77" actId="20577"/>
      <pc:docMkLst>
        <pc:docMk/>
      </pc:docMkLst>
      <pc:sldChg chg="modSp">
        <pc:chgData name="Pasi Liimatainen" userId="S::pasi.liimatainen@savonia.fi::2b68d009-0aa8-45ed-a0bd-b745935da54a" providerId="AD" clId="Web-{800F2590-4ED4-4EDD-977E-7CD17A0FE17B}" dt="2020-05-14T20:05:01.457" v="77" actId="20577"/>
        <pc:sldMkLst>
          <pc:docMk/>
          <pc:sldMk cId="0" sldId="256"/>
        </pc:sldMkLst>
        <pc:spChg chg="mod">
          <ac:chgData name="Pasi Liimatainen" userId="S::pasi.liimatainen@savonia.fi::2b68d009-0aa8-45ed-a0bd-b745935da54a" providerId="AD" clId="Web-{800F2590-4ED4-4EDD-977E-7CD17A0FE17B}" dt="2020-05-14T20:01:21.501" v="29"/>
          <ac:spMkLst>
            <pc:docMk/>
            <pc:sldMk cId="0" sldId="256"/>
            <ac:spMk id="2" creationId="{00000000-0000-0000-0000-000000000000}"/>
          </ac:spMkLst>
        </pc:spChg>
        <pc:spChg chg="mod">
          <ac:chgData name="Pasi Liimatainen" userId="S::pasi.liimatainen@savonia.fi::2b68d009-0aa8-45ed-a0bd-b745935da54a" providerId="AD" clId="Web-{800F2590-4ED4-4EDD-977E-7CD17A0FE17B}" dt="2020-05-14T20:05:01.457" v="77" actId="20577"/>
          <ac:spMkLst>
            <pc:docMk/>
            <pc:sldMk cId="0" sldId="256"/>
            <ac:spMk id="76" creationId="{00000000-0000-0000-0000-000000000000}"/>
          </ac:spMkLst>
        </pc:spChg>
      </pc:sldChg>
    </pc:docChg>
  </pc:docChgLst>
  <pc:docChgLst>
    <pc:chgData name="Pasi Liimatainen" userId="2b68d009-0aa8-45ed-a0bd-b745935da54a" providerId="ADAL" clId="{74F54A78-2984-9B4A-B9EA-691ED54B9DDE}"/>
    <pc:docChg chg="undo redo custSel modSld">
      <pc:chgData name="Pasi Liimatainen" userId="2b68d009-0aa8-45ed-a0bd-b745935da54a" providerId="ADAL" clId="{74F54A78-2984-9B4A-B9EA-691ED54B9DDE}" dt="2020-05-15T07:55:24.931" v="1550" actId="1076"/>
      <pc:docMkLst>
        <pc:docMk/>
      </pc:docMkLst>
      <pc:sldChg chg="modSp">
        <pc:chgData name="Pasi Liimatainen" userId="2b68d009-0aa8-45ed-a0bd-b745935da54a" providerId="ADAL" clId="{74F54A78-2984-9B4A-B9EA-691ED54B9DDE}" dt="2020-05-15T07:55:24.931" v="1550" actId="1076"/>
        <pc:sldMkLst>
          <pc:docMk/>
          <pc:sldMk cId="0" sldId="256"/>
        </pc:sldMkLst>
        <pc:spChg chg="mod">
          <ac:chgData name="Pasi Liimatainen" userId="2b68d009-0aa8-45ed-a0bd-b745935da54a" providerId="ADAL" clId="{74F54A78-2984-9B4A-B9EA-691ED54B9DDE}" dt="2020-05-15T07:16:31.952" v="1199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16:51.823" v="1200"/>
          <ac:spMkLst>
            <pc:docMk/>
            <pc:sldMk cId="0" sldId="256"/>
            <ac:spMk id="63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29:14.897" v="1427" actId="2057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02:28.737" v="779" actId="2711"/>
          <ac:spMkLst>
            <pc:docMk/>
            <pc:sldMk cId="0" sldId="256"/>
            <ac:spMk id="65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5:12.286" v="1549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32:01.411" v="1437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31:39.763" v="1434" actId="2057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5:24.931" v="1550" actId="1076"/>
          <ac:spMkLst>
            <pc:docMk/>
            <pc:sldMk cId="0" sldId="256"/>
            <ac:spMk id="70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4:25.474" v="1537" actId="20577"/>
          <ac:spMkLst>
            <pc:docMk/>
            <pc:sldMk cId="0" sldId="256"/>
            <ac:spMk id="71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4:36.794" v="1543" actId="20577"/>
          <ac:spMkLst>
            <pc:docMk/>
            <pc:sldMk cId="0" sldId="256"/>
            <ac:spMk id="72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22:14.968" v="1305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4:09.228" v="1535" actId="20577"/>
          <ac:spMkLst>
            <pc:docMk/>
            <pc:sldMk cId="0" sldId="256"/>
            <ac:spMk id="74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49:07.030" v="1478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0:02.515" v="1512" actId="20577"/>
          <ac:spMkLst>
            <pc:docMk/>
            <pc:sldMk cId="0" sldId="256"/>
            <ac:spMk id="76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35:57.204" v="1466" actId="20577"/>
          <ac:spMkLst>
            <pc:docMk/>
            <pc:sldMk cId="0" sldId="256"/>
            <ac:spMk id="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055" y="1620232"/>
            <a:ext cx="6806331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 algn="ctr"/>
            <a:r>
              <a:rPr lang="en-GB" spc="-305" dirty="0" err="1">
                <a:latin typeface="Verdana"/>
                <a:ea typeface="Verdana"/>
                <a:cs typeface="Tahoma"/>
              </a:rPr>
              <a:t>Tietotekniikkainsinööri</a:t>
            </a:r>
            <a:r>
              <a:rPr lang="en-GB" spc="-305" dirty="0">
                <a:latin typeface="Verdana"/>
                <a:ea typeface="Verdana"/>
                <a:cs typeface="Tahoma"/>
              </a:rPr>
              <a:t> </a:t>
            </a:r>
            <a:r>
              <a:rPr lang="en-GB" b="0" spc="-35" dirty="0">
                <a:latin typeface="Verdana"/>
                <a:ea typeface="Verdana"/>
                <a:cs typeface="Tahoma"/>
              </a:rPr>
              <a:t>240</a:t>
            </a:r>
            <a:r>
              <a:rPr b="0" spc="-10" dirty="0">
                <a:latin typeface="Verdana"/>
                <a:ea typeface="Verdana"/>
                <a:cs typeface="Tahoma"/>
              </a:rPr>
              <a:t> </a:t>
            </a:r>
            <a:r>
              <a:rPr b="0" spc="-45" dirty="0">
                <a:latin typeface="Verdana"/>
                <a:ea typeface="Verdana"/>
                <a:cs typeface="Tahoma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Ohjelmistotekniikan osaaja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Tietoverkkotekniikan osaaja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BigData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ja Business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Intelligence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–toteutukset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Java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-ohjelmointi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Laajat kytkin- ja reititinverkot sekä virheenjäljitys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IoT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ja mobiilisovellukset, palvelutuotanto, harjoittelu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Tietorakenteet ja algoritmit sekä</a:t>
            </a:r>
          </a:p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-ohjelmointi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Palvelimet ja palvelut,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tietoverkot,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tietoturva sekä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kyberturva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Matematiikka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ICT-liiketoiminta ja yrittäjyys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Ohjelmistotuotanto ja ensimmäinen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Ohjelmointiosaamisen laajentaminen sekä perusteet tiedonhallinnasta, tietoverkoista, pilvipalveluista ja fysiikasta</a:t>
            </a: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Orientoituminen insinööriopintoihin, matemaattiset perusopinnot, ohjelmoinnin ja päätelaitteiden perusteet sekä johdatus tekoälyyn</a:t>
            </a:r>
            <a:endParaRPr lang="en-US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39324" y="6799871"/>
            <a:ext cx="1380898" cy="597192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Kannattava ohjelmistotuotanto, 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ICT-infrastruktuuri sekä tiimityö- ja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Keskisuuret kytkin- ja reititinverkot, palvelutuotanto, harjoittelu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94827" y="4836307"/>
            <a:ext cx="1197262" cy="55513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Ohjelmisto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tai tietoverkko-tekniikkaan suuntautuminen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51C86801090D40A5CE42798525E1B0" ma:contentTypeVersion="13" ma:contentTypeDescription="Luo uusi asiakirja." ma:contentTypeScope="" ma:versionID="704908d76359a23fc642be979c83d5be">
  <xsd:schema xmlns:xsd="http://www.w3.org/2001/XMLSchema" xmlns:xs="http://www.w3.org/2001/XMLSchema" xmlns:p="http://schemas.microsoft.com/office/2006/metadata/properties" xmlns:ns3="7c8954cf-07f3-412a-b26c-f20726d698a6" xmlns:ns4="d7d571cd-4a35-464f-828c-ffa93fe25e18" targetNamespace="http://schemas.microsoft.com/office/2006/metadata/properties" ma:root="true" ma:fieldsID="136d0fcaf203bd00983b4ec89ffb6bfb" ns3:_="" ns4:_="">
    <xsd:import namespace="7c8954cf-07f3-412a-b26c-f20726d698a6"/>
    <xsd:import namespace="d7d571cd-4a35-464f-828c-ffa93fe25e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954cf-07f3-412a-b26c-f20726d698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571cd-4a35-464f-828c-ffa93fe25e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schemas.microsoft.com/office/infopath/2007/PartnerControls"/>
    <ds:schemaRef ds:uri="7c8954cf-07f3-412a-b26c-f20726d698a6"/>
    <ds:schemaRef ds:uri="http://purl.org/dc/elements/1.1/"/>
    <ds:schemaRef ds:uri="http://schemas.microsoft.com/office/2006/metadata/properties"/>
    <ds:schemaRef ds:uri="d7d571cd-4a35-464f-828c-ffa93fe25e18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1C0875-D2A4-4F2C-9C8A-3D1771F5D8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8954cf-07f3-412a-b26c-f20726d698a6"/>
    <ds:schemaRef ds:uri="d7d571cd-4a35-464f-828c-ffa93fe25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1977</TotalTime>
  <Words>123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Tietotekniikkainsinööri 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36</cp:revision>
  <dcterms:created xsi:type="dcterms:W3CDTF">2017-09-20T15:00:41Z</dcterms:created>
  <dcterms:modified xsi:type="dcterms:W3CDTF">2022-05-23T10:32:48Z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0x010100B351C86801090D40A5CE42798525E1B0</vt:lpwstr>
  </property>
</Properties>
</file>