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112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150" y="1620232"/>
            <a:ext cx="705640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3200" spc="-114" dirty="0" smtClean="0">
                <a:cs typeface="NewJuneBook"/>
              </a:rPr>
              <a:t>Insinööri </a:t>
            </a:r>
            <a:r>
              <a:rPr lang="fi-FI" sz="3200" spc="-114" dirty="0">
                <a:cs typeface="NewJuneBook"/>
              </a:rPr>
              <a:t>(AMK), </a:t>
            </a:r>
            <a:r>
              <a:rPr lang="fi-FI" sz="3200" spc="-114" dirty="0" smtClean="0">
                <a:cs typeface="NewJuneBook"/>
              </a:rPr>
              <a:t>konetekniikka </a:t>
            </a:r>
            <a:r>
              <a:rPr lang="fi-FI" sz="3200" b="0" spc="-114" dirty="0" smtClean="0">
                <a:cs typeface="NewJuneBook"/>
              </a:rPr>
              <a:t>240 OP 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1"/>
            <a:ext cx="1983105" cy="1422695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4519363" y="2892280"/>
            <a:ext cx="423503" cy="30830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150691" y="4972107"/>
            <a:ext cx="441844" cy="33438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4" y="2514503"/>
            <a:ext cx="4451293" cy="358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Systemaattiseen, projektimaiseen ja tiimityöskentelyyn pystyvä konetekniikan tuotannon kehittäjä ja osaaja.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32574" y="3188648"/>
            <a:ext cx="4472739" cy="6851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kone-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tuotantotekniikan asiantuntijuutta. 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 soveltaminen tuotantotekniikoissa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-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automaatiossa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toiminnanhallinnassa. Asiantuntijuuden kehittäminen työelämälähtöisillä erikoistumisprojekteilla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opinnäytetyöllä.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28121"/>
            <a:ext cx="4431789" cy="3666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 syventäminen valmistustekniikoissa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tuotantoautomaatiossa ja toimitusketjun hallinnassa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sekä suunnittelussa ja käytännön harjoittelussa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09" y="5349956"/>
            <a:ext cx="4430603" cy="3595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Laadun, tuottavuuden ja valmistettavuuden hallinta,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johtamis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 ja esimiesvalmiuksien kehittäminen. 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42325" y="6488084"/>
            <a:ext cx="4451293" cy="432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Lujuusajattelun, koneautomaatiojärjestelmien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tuote-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tuotannon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projekti- osaamisen kehittäminen sekä englannin kielen ammatillinen käyttö.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Osaaminen kehitetään edelleen harjoittelussa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7" y="7348106"/>
            <a:ext cx="4431789" cy="317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Konealan perusosaamisen kehittäminen. Yrittäjyyteen, liiketoimintaan ja ympäristöhallintaan perehtyminen.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32575" y="8426334"/>
            <a:ext cx="450766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Perehdytään konealan perusteisiin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materiaalien, valmistusmenetelmien kauttatekniikan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orientaatioprojektin kautta. Alaan perehdytään  harjoittelun kautta.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32574" y="9047984"/>
            <a:ext cx="4529055" cy="595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Tekniikan alan perustietoihin ja –taitoihin perehtyminen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sekä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matemaattis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-luonnontieteellisten menetelmien käyttö koneteknisten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perusongelmien ratkaisemiseksi.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Perehtyä nykyaikaisiin suunnittelu- ja valmistusmenetelmiin.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592535" y="6989742"/>
            <a:ext cx="2789215" cy="31308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Tuotanto ja suunnitteluosaaminen. Raportointi ja viestintätaidot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682369" y="4951957"/>
            <a:ext cx="2429464" cy="31881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Projektioppiminen ja osaaminen</a:t>
            </a:r>
          </a:p>
        </p:txBody>
      </p:sp>
      <p:sp>
        <p:nvSpPr>
          <p:cNvPr id="43" name="Up Arrow 58"/>
          <p:cNvSpPr/>
          <p:nvPr/>
        </p:nvSpPr>
        <p:spPr>
          <a:xfrm>
            <a:off x="6216911" y="4951957"/>
            <a:ext cx="441844" cy="33438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2" ma:contentTypeDescription="Luo uusi asiakirja." ma:contentTypeScope="" ma:versionID="5edc72ed8c8892e32b5871f363f1c52e">
  <xsd:schema xmlns:xsd="http://www.w3.org/2001/XMLSchema" xmlns:xs="http://www.w3.org/2001/XMLSchema" xmlns:p="http://schemas.microsoft.com/office/2006/metadata/properties" xmlns:ns2="6f9a3fb5-160c-4536-b0a7-7dc5b8270418" targetNamespace="http://schemas.microsoft.com/office/2006/metadata/properties" ma:root="true" ma:fieldsID="aad7d90476a3c18b58187df9498294b3" ns2:_="">
    <xsd:import namespace="6f9a3fb5-160c-4536-b0a7-7dc5b82704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a3fb5-160c-4536-b0a7-7dc5b82704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A01530-3BB8-4AFB-A0AE-32E1A880BE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a3fb5-160c-4536-b0a7-7dc5b82704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6f9a3fb5-160c-4536-b0a7-7dc5b827041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1417</TotalTime>
  <Words>170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Insinööri (AMK), konetekniikka 240 OP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Insinööri</dc:title>
  <dc:creator>Petteri Alanko</dc:creator>
  <cp:lastModifiedBy>Marja-Riitta Kivi</cp:lastModifiedBy>
  <cp:revision>24</cp:revision>
  <dcterms:created xsi:type="dcterms:W3CDTF">2017-09-20T15:00:41Z</dcterms:created>
  <dcterms:modified xsi:type="dcterms:W3CDTF">2022-05-31T08:01:53Z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