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330" y="-3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12/13/2021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089081" y="1620232"/>
            <a:ext cx="3890412" cy="46166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en-US" spc="-305" dirty="0" err="1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Restonomi</a:t>
            </a:r>
            <a:r>
              <a:rPr spc="-95" dirty="0" smtClean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</a:p>
        </p:txBody>
      </p:sp>
      <p:sp>
        <p:nvSpPr>
          <p:cNvPr id="10" name="object 10"/>
          <p:cNvSpPr/>
          <p:nvPr/>
        </p:nvSpPr>
        <p:spPr>
          <a:xfrm>
            <a:off x="392150" y="8290356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6804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sz="1150" b="1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Ammattialaan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perehtyminen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</a:t>
            </a:r>
            <a:r>
              <a:rPr sz="115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0" y="2398496"/>
            <a:ext cx="1983105" cy="1536700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91144" y="2469649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4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072920" y="259070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sy</a:t>
            </a:r>
            <a:r>
              <a:rPr sz="1150" b="1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5" y="6544553"/>
            <a:ext cx="1096150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Oman 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60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603924" y="4003256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1" name="Up Arrow 50"/>
          <p:cNvSpPr/>
          <p:nvPr/>
        </p:nvSpPr>
        <p:spPr>
          <a:xfrm>
            <a:off x="4717991" y="2976656"/>
            <a:ext cx="220129" cy="299613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655705" y="5930322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655705" y="78304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3" name="Rectangle 62"/>
          <p:cNvSpPr/>
          <p:nvPr/>
        </p:nvSpPr>
        <p:spPr>
          <a:xfrm>
            <a:off x="3581999" y="2466487"/>
            <a:ext cx="2518259" cy="429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Palveluliiketoiminnan vastuullinen, markkinointihenkinen ja asiakaslähtöinen moniosaaja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3358877" y="3281857"/>
            <a:ext cx="3222817" cy="50591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asiantuntijuutta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</a:p>
          <a:p>
            <a:pPr algn="ctr"/>
            <a:r>
              <a:rPr lang="fi-FI" sz="900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Valinnaiset opinnot</a:t>
            </a:r>
            <a:endParaRPr lang="fi-FI" sz="900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5" name="Rectangle 64"/>
          <p:cNvSpPr/>
          <p:nvPr/>
        </p:nvSpPr>
        <p:spPr>
          <a:xfrm>
            <a:off x="2652078" y="455440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Liiketoiminnan kannattavuus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6" name="Rectangle 65"/>
          <p:cNvSpPr/>
          <p:nvPr/>
        </p:nvSpPr>
        <p:spPr>
          <a:xfrm>
            <a:off x="5239371" y="4549775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Markkinointiosaaminen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265207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Palveluiden kehittäminen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1" name="Rectangle 70"/>
          <p:cNvSpPr/>
          <p:nvPr/>
        </p:nvSpPr>
        <p:spPr>
          <a:xfrm>
            <a:off x="2632574" y="649483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Kannattavuus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2" name="Rectangle 71"/>
          <p:cNvSpPr/>
          <p:nvPr/>
        </p:nvSpPr>
        <p:spPr>
          <a:xfrm>
            <a:off x="5204441" y="6526664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Esihenkilötaidot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3" name="Rectangle 72"/>
          <p:cNvSpPr/>
          <p:nvPr/>
        </p:nvSpPr>
        <p:spPr>
          <a:xfrm>
            <a:off x="2652078" y="7164022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Ruoka- ja ravintolapalvelut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4" name="Rectangle 73"/>
          <p:cNvSpPr/>
          <p:nvPr/>
        </p:nvSpPr>
        <p:spPr>
          <a:xfrm>
            <a:off x="5182995" y="7188800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Matkailu ja elämykset</a:t>
            </a:r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703051" y="8426334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Matkailu- ja ravitsemisalan palveluosaaminen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716429" y="9055399"/>
            <a:ext cx="4380815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Matkailu- ja ravitsemisalaan ja sen toimintaympäristöön perehtyminen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7" name="Rectangle 76"/>
          <p:cNvSpPr/>
          <p:nvPr/>
        </p:nvSpPr>
        <p:spPr>
          <a:xfrm>
            <a:off x="4249098" y="6523064"/>
            <a:ext cx="1122341" cy="774573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Ammatillinen osaaminen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Tutkimus- </a:t>
            </a:r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 </a:t>
            </a:r>
            <a:r>
              <a:rPr lang="fi-FI" sz="800" b="1" dirty="0" err="1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kehittämis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-osaaminen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Viestintätaidot</a:t>
            </a:r>
          </a:p>
        </p:txBody>
      </p:sp>
      <p:sp>
        <p:nvSpPr>
          <p:cNvPr id="68" name="Rectangle 67"/>
          <p:cNvSpPr/>
          <p:nvPr/>
        </p:nvSpPr>
        <p:spPr>
          <a:xfrm>
            <a:off x="5260758" y="5258737"/>
            <a:ext cx="1900872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Kieli- ja kansainvälisyysosaaminen</a:t>
            </a: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0" name="Rectangle 69"/>
          <p:cNvSpPr/>
          <p:nvPr/>
        </p:nvSpPr>
        <p:spPr>
          <a:xfrm>
            <a:off x="4283942" y="4856838"/>
            <a:ext cx="1191791" cy="573809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Työyhteisö- ja </a:t>
            </a:r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esihenkilötaidot</a:t>
            </a:r>
            <a:endParaRPr lang="fi-FI" sz="800" b="1" dirty="0" smtClean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8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Harjoittelu</a:t>
            </a:r>
            <a:endParaRPr lang="fi-FI" sz="800" b="1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B054032608AA8544A2308B5EA6420648" ma:contentTypeVersion="6" ma:contentTypeDescription="Luo uusi asiakirja." ma:contentTypeScope="" ma:versionID="254334e3ab13e74d964a86c38a202ad2">
  <xsd:schema xmlns:xsd="http://www.w3.org/2001/XMLSchema" xmlns:xs="http://www.w3.org/2001/XMLSchema" xmlns:p="http://schemas.microsoft.com/office/2006/metadata/properties" xmlns:ns2="8ccecb44-1966-4758-bf20-049ebb7a10fc" targetNamespace="http://schemas.microsoft.com/office/2006/metadata/properties" ma:root="true" ma:fieldsID="630e961fe4ebdb8819ea798047c2d87e" ns2:_="">
    <xsd:import namespace="8ccecb44-1966-4758-bf20-049ebb7a10fc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cecb44-1966-4758-bf20-049ebb7a10f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3677CF2-6AB1-4B02-8E76-915B2CA89A4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ccecb44-1966-4758-bf20-049ebb7a10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http://purl.org/dc/elements/1.1/"/>
    <ds:schemaRef ds:uri="http://schemas.microsoft.com/office/2006/metadata/properties"/>
    <ds:schemaRef ds:uri="8ccecb44-1966-4758-bf20-049ebb7a10f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1279</TotalTime>
  <Words>78</Words>
  <Application>Microsoft Office PowerPoint</Application>
  <PresentationFormat>Custom</PresentationFormat>
  <Paragraphs>33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Calibri</vt:lpstr>
      <vt:lpstr>NewJuneBold</vt:lpstr>
      <vt:lpstr>NewJuneBook</vt:lpstr>
      <vt:lpstr>NewJuneHeavy</vt:lpstr>
      <vt:lpstr>Tahoma</vt:lpstr>
      <vt:lpstr>Verdana</vt:lpstr>
      <vt:lpstr>Office Theme</vt:lpstr>
      <vt:lpstr>Restonomi 210 OP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Tradenomi 210 OP</dc:title>
  <dc:creator>Petteri Alanko</dc:creator>
  <cp:lastModifiedBy>Marja-Riitta Kivi</cp:lastModifiedBy>
  <cp:revision>13</cp:revision>
  <dcterms:created xsi:type="dcterms:W3CDTF">2017-09-20T15:00:41Z</dcterms:created>
  <dcterms:modified xsi:type="dcterms:W3CDTF">2021-12-13T13:11:10Z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0x010100B054032608AA8544A2308B5EA6420648</vt:lpwstr>
  </property>
</Properties>
</file>