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87BA35-DB6C-42A7-96EB-6673D705BC92}" v="2" dt="2021-11-29T06:35:19.79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5804" autoAdjust="0"/>
  </p:normalViewPr>
  <p:slideViewPr>
    <p:cSldViewPr>
      <p:cViewPr>
        <p:scale>
          <a:sx n="150" d="100"/>
          <a:sy n="150" d="100"/>
        </p:scale>
        <p:origin x="-72" y="-30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i Tiilikainen" userId="S::sami.tiilikainen@savonia.fi::91736a1e-05af-49bf-8587-41a85da0dd1b" providerId="AD" clId="Web-{8587BA35-DB6C-42A7-96EB-6673D705BC92}"/>
    <pc:docChg chg="modSld">
      <pc:chgData name="Sami Tiilikainen" userId="S::sami.tiilikainen@savonia.fi::91736a1e-05af-49bf-8587-41a85da0dd1b" providerId="AD" clId="Web-{8587BA35-DB6C-42A7-96EB-6673D705BC92}" dt="2021-11-29T06:35:18.028" v="0" actId="20577"/>
      <pc:docMkLst>
        <pc:docMk/>
      </pc:docMkLst>
      <pc:sldChg chg="modSp">
        <pc:chgData name="Sami Tiilikainen" userId="S::sami.tiilikainen@savonia.fi::91736a1e-05af-49bf-8587-41a85da0dd1b" providerId="AD" clId="Web-{8587BA35-DB6C-42A7-96EB-6673D705BC92}" dt="2021-11-29T06:35:18.028" v="0" actId="20577"/>
        <pc:sldMkLst>
          <pc:docMk/>
          <pc:sldMk cId="0" sldId="256"/>
        </pc:sldMkLst>
        <pc:spChg chg="mod">
          <ac:chgData name="Sami Tiilikainen" userId="S::sami.tiilikainen@savonia.fi::91736a1e-05af-49bf-8587-41a85da0dd1b" providerId="AD" clId="Web-{8587BA35-DB6C-42A7-96EB-6673D705BC92}" dt="2021-11-29T06:35:18.028" v="0" actId="20577"/>
          <ac:spMkLst>
            <pc:docMk/>
            <pc:sldMk cId="0" sldId="256"/>
            <ac:spMk id="6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9182" y="1407666"/>
            <a:ext cx="3371296" cy="407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Insinööri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87106"/>
            <a:ext cx="1983105" cy="141676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8876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3562841" y="395609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4847667" y="2894912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603924" y="585159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563600" y="7815545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913674" y="2494872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Soveltava ja kehittävä sähkötekniikan osaaja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58878" y="3220376"/>
            <a:ext cx="3222817" cy="6343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Syventävät suuntautumisvalinnan opinnot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Valinnaiset opinnot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31563" y="4554069"/>
            <a:ext cx="1468899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Sähköinen talotekniikka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724434" y="4551500"/>
            <a:ext cx="1380879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Sähkönjakelu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31563" y="5252060"/>
            <a:ext cx="159803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Johtaminen ja </a:t>
            </a: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esihenkilönä 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toimiminen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Projektinhallinta-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Matemaattisluonnon-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tieteellisien taitojen syventäminen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Sähköalan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perusopinnot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Kielten perusopinnot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285" y="8363447"/>
            <a:ext cx="4437192" cy="326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Orientaatioprojekti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03051" y="8741359"/>
            <a:ext cx="443719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Tekniikan perusopinnot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Viestinnän perusopinnot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282853" y="6774260"/>
            <a:ext cx="1122341" cy="63418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Insinöörin perustaitojen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hallinta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172814" y="4554069"/>
            <a:ext cx="149766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Automaatio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305738" y="4987882"/>
            <a:ext cx="1191791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Suuntautuminen ja työelämätaitojen hallinta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703051" y="9292422"/>
            <a:ext cx="4437192" cy="326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Tekniikan opiskelijan työvälineet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573980" y="5231160"/>
            <a:ext cx="159803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ja projektit</a:t>
            </a:r>
          </a:p>
        </p:txBody>
      </p:sp>
      <p:sp>
        <p:nvSpPr>
          <p:cNvPr id="46" name="Up Arrow 45"/>
          <p:cNvSpPr/>
          <p:nvPr/>
        </p:nvSpPr>
        <p:spPr>
          <a:xfrm>
            <a:off x="4697514" y="395609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Up Arrow 46"/>
          <p:cNvSpPr/>
          <p:nvPr/>
        </p:nvSpPr>
        <p:spPr>
          <a:xfrm>
            <a:off x="5869428" y="397034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object 2"/>
          <p:cNvSpPr txBox="1">
            <a:spLocks/>
          </p:cNvSpPr>
          <p:nvPr/>
        </p:nvSpPr>
        <p:spPr>
          <a:xfrm>
            <a:off x="1576658" y="669995"/>
            <a:ext cx="5606568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ea typeface="+mj-ea"/>
                <a:cs typeface="NewJuneHeavy"/>
              </a:defRPr>
            </a:lvl1pPr>
          </a:lstStyle>
          <a:p>
            <a:pPr marL="12700"/>
            <a:r>
              <a:rPr lang="fi-FI" b="0" kern="0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Sähkö- ja automaatiotekniikka</a:t>
            </a:r>
            <a:endParaRPr lang="fi-FI" b="0" kern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457769498F1C34BBFD3A251CE229FD5" ma:contentTypeVersion="30" ma:contentTypeDescription="Luo uusi asiakirja." ma:contentTypeScope="" ma:versionID="b395e88c8d29f14722697c1f6173a98d">
  <xsd:schema xmlns:xsd="http://www.w3.org/2001/XMLSchema" xmlns:xs="http://www.w3.org/2001/XMLSchema" xmlns:p="http://schemas.microsoft.com/office/2006/metadata/properties" xmlns:ns2="7699f139-ab69-4823-9a0f-6490886722ae" targetNamespace="http://schemas.microsoft.com/office/2006/metadata/properties" ma:root="true" ma:fieldsID="6837c5e5cc4f634f02f1df1dcabd8dfa" ns2:_="">
    <xsd:import namespace="7699f139-ab69-4823-9a0f-6490886722ae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99f139-ab69-4823-9a0f-6490886722ae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7699f139-ab69-4823-9a0f-6490886722ae">
      <UserInfo>
        <DisplayName/>
        <AccountId xsi:nil="true"/>
        <AccountType/>
      </UserInfo>
    </Owner>
    <DefaultSectionNames xmlns="7699f139-ab69-4823-9a0f-6490886722ae" xsi:nil="true"/>
    <Is_Collaboration_Space_Locked xmlns="7699f139-ab69-4823-9a0f-6490886722ae" xsi:nil="true"/>
    <Members xmlns="7699f139-ab69-4823-9a0f-6490886722ae">
      <UserInfo>
        <DisplayName/>
        <AccountId xsi:nil="true"/>
        <AccountType/>
      </UserInfo>
    </Members>
    <Member_Groups xmlns="7699f139-ab69-4823-9a0f-6490886722ae">
      <UserInfo>
        <DisplayName/>
        <AccountId xsi:nil="true"/>
        <AccountType/>
      </UserInfo>
    </Member_Groups>
    <CultureName xmlns="7699f139-ab69-4823-9a0f-6490886722ae" xsi:nil="true"/>
    <Distribution_Groups xmlns="7699f139-ab69-4823-9a0f-6490886722ae" xsi:nil="true"/>
    <Math_Settings xmlns="7699f139-ab69-4823-9a0f-6490886722ae" xsi:nil="true"/>
    <Leaders xmlns="7699f139-ab69-4823-9a0f-6490886722ae">
      <UserInfo>
        <DisplayName/>
        <AccountId xsi:nil="true"/>
        <AccountType/>
      </UserInfo>
    </Leaders>
    <TeamsChannelId xmlns="7699f139-ab69-4823-9a0f-6490886722ae" xsi:nil="true"/>
    <Invited_Leaders xmlns="7699f139-ab69-4823-9a0f-6490886722ae" xsi:nil="true"/>
    <Invited_Members xmlns="7699f139-ab69-4823-9a0f-6490886722ae" xsi:nil="true"/>
    <Templates xmlns="7699f139-ab69-4823-9a0f-6490886722ae" xsi:nil="true"/>
    <Self_Registration_Enabled xmlns="7699f139-ab69-4823-9a0f-6490886722ae" xsi:nil="true"/>
    <FolderType xmlns="7699f139-ab69-4823-9a0f-6490886722ae" xsi:nil="true"/>
    <IsNotebookLocked xmlns="7699f139-ab69-4823-9a0f-6490886722ae" xsi:nil="true"/>
    <Has_Leaders_Only_SectionGroup xmlns="7699f139-ab69-4823-9a0f-6490886722ae" xsi:nil="true"/>
    <NotebookType xmlns="7699f139-ab69-4823-9a0f-6490886722ae" xsi:nil="true"/>
    <AppVersion xmlns="7699f139-ab69-4823-9a0f-6490886722ae" xsi:nil="true"/>
    <LMS_Mappings xmlns="7699f139-ab69-4823-9a0f-6490886722ae" xsi:nil="true"/>
  </documentManagement>
</p:properties>
</file>

<file path=customXml/itemProps1.xml><?xml version="1.0" encoding="utf-8"?>
<ds:datastoreItem xmlns:ds="http://schemas.openxmlformats.org/officeDocument/2006/customXml" ds:itemID="{2D2A755B-97F2-4673-914E-239C4E4C41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99f139-ab69-4823-9a0f-6490886722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0885b7e-a5db-40a3-9448-053d0aed54a5"/>
    <ds:schemaRef ds:uri="8fddb4f1-f093-48a5-98c9-5956a5132d34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  <ds:schemaRef ds:uri="7699f139-ab69-4823-9a0f-6490886722a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1404</TotalTime>
  <Words>81</Words>
  <Application>Microsoft Office PowerPoint</Application>
  <PresentationFormat>Custom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Insinööri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Marja-Riitta Kivi</cp:lastModifiedBy>
  <cp:revision>23</cp:revision>
  <dcterms:created xsi:type="dcterms:W3CDTF">2017-09-20T15:00:41Z</dcterms:created>
  <dcterms:modified xsi:type="dcterms:W3CDTF">2021-12-01T11:11:31Z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0x0101000457769498F1C34BBFD3A251CE229FD5</vt:lpwstr>
  </property>
</Properties>
</file>