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734300" cy="10013950"/>
  <p:notesSz cx="7734300" cy="100139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C63F"/>
    <a:srgbClr val="EE3D8A"/>
    <a:srgbClr val="FFC20D"/>
    <a:srgbClr val="F5821F"/>
    <a:srgbClr val="00BBCE"/>
    <a:srgbClr val="C61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50" d="100"/>
          <a:sy n="150" d="100"/>
        </p:scale>
        <p:origin x="330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697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9632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104324"/>
            <a:ext cx="6579552" cy="2102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607812"/>
            <a:ext cx="5418454" cy="25034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12/8/2021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12/8/2021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12/8/2021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498140" y="8290356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498140" y="2398484"/>
            <a:ext cx="4812030" cy="1536700"/>
          </a:xfrm>
          <a:custGeom>
            <a:avLst/>
            <a:gdLst/>
            <a:ahLst/>
            <a:cxnLst/>
            <a:rect l="l" t="t" r="r" b="b"/>
            <a:pathLst>
              <a:path w="4812030" h="1536700">
                <a:moveTo>
                  <a:pt x="0" y="1536306"/>
                </a:moveTo>
                <a:lnTo>
                  <a:pt x="4812004" y="1536306"/>
                </a:lnTo>
                <a:lnTo>
                  <a:pt x="4812004" y="0"/>
                </a:lnTo>
                <a:lnTo>
                  <a:pt x="0" y="0"/>
                </a:lnTo>
                <a:lnTo>
                  <a:pt x="0" y="1536306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498140" y="4425848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10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98140" y="6379362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84676" y="485821"/>
            <a:ext cx="3371296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303208"/>
            <a:ext cx="6966584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312973"/>
            <a:ext cx="2477007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2150" y="1152950"/>
            <a:ext cx="7056400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fi-FI" sz="2800" spc="-114" dirty="0">
                <a:cs typeface="NewJuneBook"/>
              </a:rPr>
              <a:t>Insinööri (AMK), konetekniikka </a:t>
            </a:r>
            <a:r>
              <a:rPr lang="fi-FI" sz="2800" b="0" spc="-114" dirty="0">
                <a:cs typeface="NewJuneBook"/>
              </a:rPr>
              <a:t>240 OP </a:t>
            </a:r>
            <a:endParaRPr sz="2800" b="0" spc="-45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92150" y="8290356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1144" y="835931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97413" y="8534025"/>
            <a:ext cx="1245735" cy="5680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sz="1150" b="1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Ammattialaan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perehtyminen</a:t>
            </a: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92150" y="2398496"/>
            <a:ext cx="1983105" cy="1536700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8DC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800" b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91144" y="2469649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72920" y="2590703"/>
            <a:ext cx="111175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</a:t>
            </a:r>
            <a:r>
              <a:rPr sz="1150" b="1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ov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eltaminen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lang="fi-FI"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392150" y="4423496"/>
            <a:ext cx="2027200" cy="1415862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91144" y="4503116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88524" y="4645738"/>
            <a:ext cx="125462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sy</a:t>
            </a:r>
            <a:r>
              <a:rPr sz="1150" b="1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entäminen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392150" y="6379361"/>
            <a:ext cx="1983105" cy="1422695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91144" y="6452472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88525" y="6544553"/>
            <a:ext cx="109615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osaamisen</a:t>
            </a: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 </a:t>
            </a:r>
            <a:r>
              <a:rPr sz="1150" b="1" spc="-5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k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ehittäminen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ld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60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ok"/>
            </a:endParaRPr>
          </a:p>
        </p:txBody>
      </p:sp>
      <p:sp>
        <p:nvSpPr>
          <p:cNvPr id="49" name="Up Arrow 48"/>
          <p:cNvSpPr/>
          <p:nvPr/>
        </p:nvSpPr>
        <p:spPr>
          <a:xfrm>
            <a:off x="3322411" y="4010206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" name="Up Arrow 50"/>
          <p:cNvSpPr/>
          <p:nvPr/>
        </p:nvSpPr>
        <p:spPr>
          <a:xfrm>
            <a:off x="3371258" y="2989944"/>
            <a:ext cx="399417" cy="222108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5" name="Up Arrow 54"/>
          <p:cNvSpPr/>
          <p:nvPr/>
        </p:nvSpPr>
        <p:spPr>
          <a:xfrm>
            <a:off x="3134746" y="5966208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Up Arrow 55"/>
          <p:cNvSpPr/>
          <p:nvPr/>
        </p:nvSpPr>
        <p:spPr>
          <a:xfrm>
            <a:off x="3134746" y="7876111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7" name="Up Arrow 56"/>
          <p:cNvSpPr/>
          <p:nvPr/>
        </p:nvSpPr>
        <p:spPr>
          <a:xfrm>
            <a:off x="6133431" y="5960826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8" name="Up Arrow 57"/>
          <p:cNvSpPr/>
          <p:nvPr/>
        </p:nvSpPr>
        <p:spPr>
          <a:xfrm>
            <a:off x="6133431" y="7864514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9" name="Up Arrow 58"/>
          <p:cNvSpPr/>
          <p:nvPr/>
        </p:nvSpPr>
        <p:spPr>
          <a:xfrm>
            <a:off x="3129805" y="5086005"/>
            <a:ext cx="441844" cy="334387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2584016" y="2469649"/>
            <a:ext cx="2273733" cy="4873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Systemaattisen, projektimaisen ja tiimi- työskentelyn hallitseva tuotekehityksen osaaja. </a:t>
            </a:r>
          </a:p>
        </p:txBody>
      </p:sp>
      <p:sp>
        <p:nvSpPr>
          <p:cNvPr id="64" name="Rectangle 63"/>
          <p:cNvSpPr/>
          <p:nvPr/>
        </p:nvSpPr>
        <p:spPr>
          <a:xfrm>
            <a:off x="4918393" y="3213710"/>
            <a:ext cx="2267729" cy="66112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Kohti tuotantotekniikan asiantuntijuutta työelämälähtöisillä erikoistumisprojekteilla ja opinnäytetyöllä.</a:t>
            </a:r>
            <a:endParaRPr lang="fi-FI" sz="9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4781395" y="4528121"/>
            <a:ext cx="2380234" cy="5336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 syventäminen tuotanto- ja valmistustekniikoissa, automaatiossa,  toimitusketjun hallinnassa, projekteissa 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sekä </a:t>
            </a:r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harjoittelussa.</a:t>
            </a:r>
          </a:p>
        </p:txBody>
      </p:sp>
      <p:sp>
        <p:nvSpPr>
          <p:cNvPr id="67" name="Rectangle 66"/>
          <p:cNvSpPr/>
          <p:nvPr/>
        </p:nvSpPr>
        <p:spPr>
          <a:xfrm>
            <a:off x="2674709" y="5428905"/>
            <a:ext cx="4430603" cy="28057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Laadun, tuottavuuden ja valmistettavuuden 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hallinta. </a:t>
            </a:r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Tuotannon ja ihmisten johtamisen kehittäminen. </a:t>
            </a:r>
          </a:p>
        </p:txBody>
      </p:sp>
      <p:sp>
        <p:nvSpPr>
          <p:cNvPr id="71" name="Rectangle 70"/>
          <p:cNvSpPr/>
          <p:nvPr/>
        </p:nvSpPr>
        <p:spPr>
          <a:xfrm>
            <a:off x="2642325" y="6488084"/>
            <a:ext cx="4451293" cy="4320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Lujuusajattelun, 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koneautomaatiojärjestelmien ja </a:t>
            </a:r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tuote- ja tuotannon 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projektiosaamisen </a:t>
            </a:r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kehittäminen sekä englannin kielen ammatillinen käyttö. 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Osaamista </a:t>
            </a:r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kehitetään edelleen harjoittelussa.</a:t>
            </a:r>
          </a:p>
        </p:txBody>
      </p:sp>
      <p:sp>
        <p:nvSpPr>
          <p:cNvPr id="73" name="Rectangle 72"/>
          <p:cNvSpPr/>
          <p:nvPr/>
        </p:nvSpPr>
        <p:spPr>
          <a:xfrm>
            <a:off x="2652077" y="7348106"/>
            <a:ext cx="4431789" cy="3173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Konealan perusosaamisen kehittäminen. Yrittäjyyteen, liiketoimintaan ja ympäristöhallintaan perehtyminen.</a:t>
            </a:r>
          </a:p>
        </p:txBody>
      </p:sp>
      <p:sp>
        <p:nvSpPr>
          <p:cNvPr id="75" name="Rectangle 74"/>
          <p:cNvSpPr/>
          <p:nvPr/>
        </p:nvSpPr>
        <p:spPr>
          <a:xfrm>
            <a:off x="2632575" y="8426334"/>
            <a:ext cx="4507668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</a:rPr>
              <a:t>Konealan perusteisiin tutustuminen materiaalien ja valmistusmenetelmien tekniikan kautta. Orientaatioprojektin tekeminen. Alaan perehtyminen harjoittelussa.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2632574" y="9047984"/>
            <a:ext cx="4529055" cy="59544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Tekniikan alan perustietoihin ja –taitoihin perehtyminen sekä </a:t>
            </a:r>
            <a:r>
              <a:rPr lang="fi-FI" sz="9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matemaattis</a:t>
            </a:r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-luonnontieteellisten menetelmien käyttö koneteknisten perusongelmien ratkaisemiseksi. </a:t>
            </a:r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Perehtyminen </a:t>
            </a:r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nykyaikaisiin suunnittelu- ja valmistusmenetelmiin. </a:t>
            </a:r>
          </a:p>
        </p:txBody>
      </p:sp>
      <p:sp>
        <p:nvSpPr>
          <p:cNvPr id="77" name="Rectangle 76"/>
          <p:cNvSpPr/>
          <p:nvPr/>
        </p:nvSpPr>
        <p:spPr>
          <a:xfrm>
            <a:off x="3592535" y="6989742"/>
            <a:ext cx="2789215" cy="313085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Tuotanto- </a:t>
            </a:r>
            <a:r>
              <a:rPr lang="fi-FI" sz="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ja suunnitteluosaaminen. </a:t>
            </a:r>
            <a:r>
              <a:rPr lang="fi-FI" sz="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Raportointi- </a:t>
            </a:r>
            <a:r>
              <a:rPr lang="fi-FI" sz="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ja viestintätaidot</a:t>
            </a:r>
          </a:p>
        </p:txBody>
      </p:sp>
      <p:sp>
        <p:nvSpPr>
          <p:cNvPr id="70" name="Rectangle 69"/>
          <p:cNvSpPr/>
          <p:nvPr/>
        </p:nvSpPr>
        <p:spPr>
          <a:xfrm>
            <a:off x="3659189" y="5131427"/>
            <a:ext cx="2502160" cy="228919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Projektioppiminen ja </a:t>
            </a:r>
            <a:r>
              <a:rPr lang="fi-FI" sz="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-osaaminen</a:t>
            </a:r>
            <a:endParaRPr lang="fi-FI" sz="8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" name="Up Arrow 58"/>
          <p:cNvSpPr/>
          <p:nvPr/>
        </p:nvSpPr>
        <p:spPr>
          <a:xfrm>
            <a:off x="6160828" y="5110218"/>
            <a:ext cx="441844" cy="334387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3" name="Up Arrow 48"/>
          <p:cNvSpPr/>
          <p:nvPr/>
        </p:nvSpPr>
        <p:spPr>
          <a:xfrm>
            <a:off x="5747380" y="4000510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6" name="Rectangle 64"/>
          <p:cNvSpPr/>
          <p:nvPr/>
        </p:nvSpPr>
        <p:spPr>
          <a:xfrm>
            <a:off x="2652077" y="4523765"/>
            <a:ext cx="2057553" cy="5160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 syventäminen tuotekehityksessä, suunnittelussa ja projekteissa  sekä harjoittelussa.</a:t>
            </a:r>
          </a:p>
        </p:txBody>
      </p:sp>
      <p:sp>
        <p:nvSpPr>
          <p:cNvPr id="44" name="Rectangle 63"/>
          <p:cNvSpPr/>
          <p:nvPr/>
        </p:nvSpPr>
        <p:spPr>
          <a:xfrm>
            <a:off x="2584017" y="3213711"/>
            <a:ext cx="2273732" cy="6688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Kohti tuotekehityksen  asiantuntijuutta työelämälähtöisillä erikoistumisprojekteilla ja opinnäytetyöllä.</a:t>
            </a:r>
            <a:endParaRPr lang="fi-FI" sz="9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5" name="Up Arrow 50"/>
          <p:cNvSpPr/>
          <p:nvPr/>
        </p:nvSpPr>
        <p:spPr>
          <a:xfrm>
            <a:off x="5772141" y="2975232"/>
            <a:ext cx="423503" cy="236819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6" name="Rectangle 61"/>
          <p:cNvSpPr/>
          <p:nvPr/>
        </p:nvSpPr>
        <p:spPr>
          <a:xfrm>
            <a:off x="4933949" y="2473370"/>
            <a:ext cx="2227679" cy="4873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Systemaattisen, projektimaisen ja tiimi- työskentelyn hallitseva tuotantotekniikan osaaja.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4FB1E924FEB4804EBB8DDEE591262FF8" ma:contentTypeVersion="29" ma:contentTypeDescription="Luo uusi asiakirja." ma:contentTypeScope="" ma:versionID="d6504c35719313485780bc9833a3c73e">
  <xsd:schema xmlns:xsd="http://www.w3.org/2001/XMLSchema" xmlns:xs="http://www.w3.org/2001/XMLSchema" xmlns:p="http://schemas.microsoft.com/office/2006/metadata/properties" xmlns:ns2="0ac12551-7bed-4c0f-b424-738a91c49c93" targetNamespace="http://schemas.microsoft.com/office/2006/metadata/properties" ma:root="true" ma:fieldsID="795a2a348ece4fc6b46d3b9b17e76cae" ns2:_="">
    <xsd:import namespace="0ac12551-7bed-4c0f-b424-738a91c49c93"/>
    <xsd:element name="properties">
      <xsd:complexType>
        <xsd:sequence>
          <xsd:element name="documentManagement">
            <xsd:complexType>
              <xsd:all>
                <xsd:element ref="ns2:NotebookType" minOccurs="0"/>
                <xsd:element ref="ns2:FolderType" minOccurs="0"/>
                <xsd:element ref="ns2:CultureName" minOccurs="0"/>
                <xsd:element ref="ns2:AppVersion" minOccurs="0"/>
                <xsd:element ref="ns2:TeamsChannelId" minOccurs="0"/>
                <xsd:element ref="ns2:Owner" minOccurs="0"/>
                <xsd:element ref="ns2:Math_Settings" minOccurs="0"/>
                <xsd:element ref="ns2:DefaultSectionNames" minOccurs="0"/>
                <xsd:element ref="ns2:Templates" minOccurs="0"/>
                <xsd:element ref="ns2:Leaders" minOccurs="0"/>
                <xsd:element ref="ns2:Members" minOccurs="0"/>
                <xsd:element ref="ns2:Member_Groups" minOccurs="0"/>
                <xsd:element ref="ns2:Distribution_Groups" minOccurs="0"/>
                <xsd:element ref="ns2:LMS_Mappings" minOccurs="0"/>
                <xsd:element ref="ns2:Invited_Leaders" minOccurs="0"/>
                <xsd:element ref="ns2:Invited_Members" minOccurs="0"/>
                <xsd:element ref="ns2:Self_Registration_Enabled" minOccurs="0"/>
                <xsd:element ref="ns2:Has_Leaders_Only_SectionGroup" minOccurs="0"/>
                <xsd:element ref="ns2:Is_Collaboration_Space_Locked" minOccurs="0"/>
                <xsd:element ref="ns2:IsNotebookLocked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c12551-7bed-4c0f-b424-738a91c49c93" elementFormDefault="qualified">
    <xsd:import namespace="http://schemas.microsoft.com/office/2006/documentManagement/types"/>
    <xsd:import namespace="http://schemas.microsoft.com/office/infopath/2007/PartnerControls"/>
    <xsd:element name="NotebookType" ma:index="8" nillable="true" ma:displayName="Notebook Type" ma:internalName="NotebookType">
      <xsd:simpleType>
        <xsd:restriction base="dms:Text"/>
      </xsd:simpleType>
    </xsd:element>
    <xsd:element name="FolderType" ma:index="9" nillable="true" ma:displayName="Folder Type" ma:internalName="FolderType">
      <xsd:simpleType>
        <xsd:restriction base="dms:Text"/>
      </xsd:simpleType>
    </xsd:element>
    <xsd:element name="CultureName" ma:index="10" nillable="true" ma:displayName="Culture Name" ma:internalName="CultureName">
      <xsd:simpleType>
        <xsd:restriction base="dms:Text"/>
      </xsd:simpleType>
    </xsd:element>
    <xsd:element name="AppVersion" ma:index="11" nillable="true" ma:displayName="App Version" ma:internalName="AppVersion">
      <xsd:simpleType>
        <xsd:restriction base="dms:Text"/>
      </xsd:simpleType>
    </xsd:element>
    <xsd:element name="TeamsChannelId" ma:index="12" nillable="true" ma:displayName="Teams Channel Id" ma:internalName="TeamsChannelId">
      <xsd:simpleType>
        <xsd:restriction base="dms:Text"/>
      </xsd:simpleType>
    </xsd:element>
    <xsd:element name="Owner" ma:index="13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ath_Settings" ma:index="14" nillable="true" ma:displayName="Math Settings" ma:internalName="Math_Settings">
      <xsd:simpleType>
        <xsd:restriction base="dms:Text"/>
      </xsd:simpleType>
    </xsd:element>
    <xsd:element name="DefaultSectionNames" ma:index="15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6" nillable="true" ma:displayName="Templates" ma:internalName="Templates">
      <xsd:simpleType>
        <xsd:restriction base="dms:Note">
          <xsd:maxLength value="255"/>
        </xsd:restriction>
      </xsd:simpleType>
    </xsd:element>
    <xsd:element name="Leaders" ma:index="17" nillable="true" ma:displayName="Leaders" ma:internalName="Lead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s" ma:index="18" nillable="true" ma:displayName="Members" ma:internalName="Memb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_Groups" ma:index="19" nillable="true" ma:displayName="Member Groups" ma:internalName="Member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tribution_Groups" ma:index="20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21" nillable="true" ma:displayName="LMS Mappings" ma:internalName="LMS_Mappings">
      <xsd:simpleType>
        <xsd:restriction base="dms:Note">
          <xsd:maxLength value="255"/>
        </xsd:restriction>
      </xsd:simpleType>
    </xsd:element>
    <xsd:element name="Invited_Leaders" ma:index="22" nillable="true" ma:displayName="Invited Leaders" ma:internalName="Invited_Leaders">
      <xsd:simpleType>
        <xsd:restriction base="dms:Note">
          <xsd:maxLength value="255"/>
        </xsd:restriction>
      </xsd:simpleType>
    </xsd:element>
    <xsd:element name="Invited_Members" ma:index="23" nillable="true" ma:displayName="Invited Members" ma:internalName="Invited_Members">
      <xsd:simpleType>
        <xsd:restriction base="dms:Note">
          <xsd:maxLength value="255"/>
        </xsd:restriction>
      </xsd:simpleType>
    </xsd:element>
    <xsd:element name="Self_Registration_Enabled" ma:index="24" nillable="true" ma:displayName="Self Registration Enabled" ma:internalName="Self_Registration_Enabled">
      <xsd:simpleType>
        <xsd:restriction base="dms:Boolean"/>
      </xsd:simpleType>
    </xsd:element>
    <xsd:element name="Has_Leaders_Only_SectionGroup" ma:index="25" nillable="true" ma:displayName="Has Leaders Only SectionGroup" ma:internalName="Has_Leaders_Only_SectionGroup">
      <xsd:simpleType>
        <xsd:restriction base="dms:Boolean"/>
      </xsd:simpleType>
    </xsd:element>
    <xsd:element name="Is_Collaboration_Space_Locked" ma:index="26" nillable="true" ma:displayName="Is Collaboration Space Locked" ma:internalName="Is_Collaboration_Space_Locked">
      <xsd:simpleType>
        <xsd:restriction base="dms:Boolean"/>
      </xsd:simpleType>
    </xsd:element>
    <xsd:element name="IsNotebookLocked" ma:index="27" nillable="true" ma:displayName="Is Notebook Locked" ma:internalName="IsNotebookLocked">
      <xsd:simpleType>
        <xsd:restriction base="dms:Boolean"/>
      </xsd:simpleType>
    </xsd:element>
    <xsd:element name="MediaServiceMetadata" ma:index="2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30" nillable="true" ma:displayName="Tags" ma:internalName="MediaServiceAutoTags" ma:readOnly="true">
      <xsd:simpleType>
        <xsd:restriction base="dms:Text"/>
      </xsd:simpleType>
    </xsd:element>
    <xsd:element name="MediaServiceGenerationTime" ma:index="3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3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3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36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ath_Settings xmlns="0ac12551-7bed-4c0f-b424-738a91c49c93" xsi:nil="true"/>
    <AppVersion xmlns="0ac12551-7bed-4c0f-b424-738a91c49c93" xsi:nil="true"/>
    <LMS_Mappings xmlns="0ac12551-7bed-4c0f-b424-738a91c49c93" xsi:nil="true"/>
    <Invited_Members xmlns="0ac12551-7bed-4c0f-b424-738a91c49c93" xsi:nil="true"/>
    <Templates xmlns="0ac12551-7bed-4c0f-b424-738a91c49c93" xsi:nil="true"/>
    <Self_Registration_Enabled xmlns="0ac12551-7bed-4c0f-b424-738a91c49c93" xsi:nil="true"/>
    <Has_Leaders_Only_SectionGroup xmlns="0ac12551-7bed-4c0f-b424-738a91c49c93" xsi:nil="true"/>
    <TeamsChannelId xmlns="0ac12551-7bed-4c0f-b424-738a91c49c93" xsi:nil="true"/>
    <Invited_Leaders xmlns="0ac12551-7bed-4c0f-b424-738a91c49c93" xsi:nil="true"/>
    <CultureName xmlns="0ac12551-7bed-4c0f-b424-738a91c49c93" xsi:nil="true"/>
    <IsNotebookLocked xmlns="0ac12551-7bed-4c0f-b424-738a91c49c93" xsi:nil="true"/>
    <Is_Collaboration_Space_Locked xmlns="0ac12551-7bed-4c0f-b424-738a91c49c93" xsi:nil="true"/>
    <Members xmlns="0ac12551-7bed-4c0f-b424-738a91c49c93">
      <UserInfo>
        <DisplayName/>
        <AccountId xsi:nil="true"/>
        <AccountType/>
      </UserInfo>
    </Members>
    <FolderType xmlns="0ac12551-7bed-4c0f-b424-738a91c49c93" xsi:nil="true"/>
    <Owner xmlns="0ac12551-7bed-4c0f-b424-738a91c49c93">
      <UserInfo>
        <DisplayName/>
        <AccountId xsi:nil="true"/>
        <AccountType/>
      </UserInfo>
    </Owner>
    <Leaders xmlns="0ac12551-7bed-4c0f-b424-738a91c49c93">
      <UserInfo>
        <DisplayName/>
        <AccountId xsi:nil="true"/>
        <AccountType/>
      </UserInfo>
    </Leaders>
    <Distribution_Groups xmlns="0ac12551-7bed-4c0f-b424-738a91c49c93" xsi:nil="true"/>
    <DefaultSectionNames xmlns="0ac12551-7bed-4c0f-b424-738a91c49c93" xsi:nil="true"/>
    <Member_Groups xmlns="0ac12551-7bed-4c0f-b424-738a91c49c93">
      <UserInfo>
        <DisplayName/>
        <AccountId xsi:nil="true"/>
        <AccountType/>
      </UserInfo>
    </Member_Groups>
    <NotebookType xmlns="0ac12551-7bed-4c0f-b424-738a91c49c93" xsi:nil="true"/>
  </documentManagement>
</p:properties>
</file>

<file path=customXml/itemProps1.xml><?xml version="1.0" encoding="utf-8"?>
<ds:datastoreItem xmlns:ds="http://schemas.openxmlformats.org/officeDocument/2006/customXml" ds:itemID="{9E058EE6-391A-4296-95F3-3C62E000E32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ac12551-7bed-4c0f-b424-738a91c49c9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A502602-BB21-42A1-A924-414914EDC7F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88FD6CB-0D28-47E3-8C3C-ADFDB9D82837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0ac12551-7bed-4c0f-b424-738a91c49c93"/>
    <ds:schemaRef ds:uri="http://purl.org/dc/terms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1738</TotalTime>
  <Words>186</Words>
  <Application>Microsoft Office PowerPoint</Application>
  <PresentationFormat>Custom</PresentationFormat>
  <Paragraphs>25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Calibri</vt:lpstr>
      <vt:lpstr>NewJuneBold</vt:lpstr>
      <vt:lpstr>NewJuneBook</vt:lpstr>
      <vt:lpstr>NewJuneHeavy</vt:lpstr>
      <vt:lpstr>Tahoma</vt:lpstr>
      <vt:lpstr>Verdana</vt:lpstr>
      <vt:lpstr>Office Theme</vt:lpstr>
      <vt:lpstr>Insinööri (AMK), konetekniikka 240 OP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Tradenomi 210 OP</dc:title>
  <dc:creator>Petteri Alanko</dc:creator>
  <cp:lastModifiedBy>Marja-Riitta Kivi</cp:lastModifiedBy>
  <cp:revision>43</cp:revision>
  <dcterms:created xsi:type="dcterms:W3CDTF">2017-09-20T15:00:41Z</dcterms:created>
  <dcterms:modified xsi:type="dcterms:W3CDTF">2021-12-08T13:10:29Z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2017-09-20T00:00:00Z</vt:filetime>
  </property>
  <property fmtid="{D5CDD505-2E9C-101B-9397-08002B2CF9AE}" pid="4" name="ContentTypeId">
    <vt:lpwstr>0x0101004FB1E924FEB4804EBB8DDEE591262FF8</vt:lpwstr>
  </property>
</Properties>
</file>