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59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2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2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3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52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1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9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1A10-B4E9-4DEA-B801-468E3461D374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F09-55DB-4FF7-BE45-BD07D582BD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5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002546" y="1204225"/>
            <a:ext cx="7748562" cy="110799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400" b="1" spc="-2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 Degree </a:t>
            </a:r>
            <a:r>
              <a:rPr lang="en-US" sz="2400" b="1" spc="-22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en-US" sz="2400" b="1" spc="-2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Energy </a:t>
            </a:r>
            <a:r>
              <a:rPr lang="en-US" sz="24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Engineering, </a:t>
            </a:r>
            <a:r>
              <a:rPr lang="en-US" sz="2400" b="1" spc="-2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ECTS</a:t>
            </a:r>
          </a:p>
          <a:p>
            <a:pPr marL="12700">
              <a:lnSpc>
                <a:spcPct val="100000"/>
              </a:lnSpc>
            </a:pPr>
            <a:r>
              <a:rPr lang="en-US" sz="2400" b="1" spc="-2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Engineering</a:t>
            </a:r>
            <a:endParaRPr lang="en-US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 lvl="0">
              <a:lnSpc>
                <a:spcPct val="100000"/>
              </a:lnSpc>
            </a:pPr>
            <a:endParaRPr kumimoji="0" lang="fi-FI" sz="2400" b="1" i="0" u="none" strike="noStrike" kern="1200" cap="none" spc="-8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99794" y="2471197"/>
            <a:ext cx="421178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kumimoji="0" lang="en-US" sz="1400" b="1" i="0" u="none" strike="noStrike" kern="1200" cap="none" spc="-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kumimoji="0" lang="en-US" sz="1400" b="1" i="0" u="none" strike="noStrike" kern="1200" cap="none" spc="-45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  <a:endParaRPr kumimoji="0" lang="en-US" sz="1400" b="1" i="0" u="none" strike="noStrike" kern="1200" cap="none" spc="-45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-4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en-GB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Methods and </a:t>
            </a:r>
            <a:endParaRPr lang="en-GB" sz="1400" b="1" spc="-50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en-GB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Academic Writing 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 </a:t>
            </a:r>
            <a:endParaRPr lang="fi-FI" sz="1400" b="1" spc="-50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fi-FI" sz="14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included</a:t>
            </a:r>
            <a:endParaRPr lang="fi-FI" sz="1400" b="1" spc="-5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96291" y="2850031"/>
            <a:ext cx="354895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 ECTS</a:t>
            </a:r>
          </a:p>
          <a:p>
            <a:pPr marL="606425" marR="598805" lvl="0" indent="0" algn="ctr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-5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</a:t>
            </a:r>
            <a:r>
              <a:rPr kumimoji="0" lang="fi-FI" sz="1400" b="1" i="0" u="none" strike="noStrike" kern="1200" cap="none" spc="-5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Professional </a:t>
            </a:r>
            <a:r>
              <a:rPr kumimoji="0" lang="fi-FI" sz="1400" b="1" i="0" u="none" strike="noStrike" kern="1200" cap="none" spc="-50" normalizeH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kumimoji="0" lang="en-US" sz="1400" b="1" i="0" u="none" strike="noStrike" kern="1200" cap="none" spc="-4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kumimoji="0" lang="en-US" sz="1400" b="1" i="0" u="none" strike="noStrike" kern="1200" cap="none" spc="-45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88465"/>
            <a:ext cx="770939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2942458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sz="1500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life </a:t>
            </a:r>
            <a:r>
              <a:rPr lang="fi-FI" sz="1500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282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1" ma:contentTypeDescription="Luo uusi asiakirja." ma:contentTypeScope="" ma:versionID="e8163e43307bad91cbd0da1ec01a44f1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f78dd04300fd1d4e3fb7249a1e4cd437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374C0B-6299-4A05-94C0-9AFD7F0319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D6E037-97C6-4254-A2DA-AC10072B5E9A}">
  <ds:schemaRefs>
    <ds:schemaRef ds:uri="a2f41a69-bbcc-4550-8070-38b19bf27690"/>
    <ds:schemaRef ds:uri="729cc334-cccb-49ad-ac57-bc384714c60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90DFA81-8AE5-41A0-AA20-9EE37644A4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36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Petteri Alanko</dc:creator>
  <cp:lastModifiedBy>Marja-Riitta Kivi</cp:lastModifiedBy>
  <cp:revision>11</cp:revision>
  <dcterms:created xsi:type="dcterms:W3CDTF">2019-12-12T12:54:08Z</dcterms:created>
  <dcterms:modified xsi:type="dcterms:W3CDTF">2020-05-13T06:25:21Z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0x0101003282B8C9FFAC6D4BA97D9C4E24BBE54A</vt:lpwstr>
  </property>
</Properties>
</file>