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34" y="-13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4675" y="1361048"/>
            <a:ext cx="3890412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Energiatekniikan</a:t>
            </a:r>
            <a:r>
              <a:rPr lang="en-US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3010" y="501597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4" y="2513425"/>
            <a:ext cx="1401713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Voimalaitosteknii-kan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asiantuntija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828527" y="2513425"/>
            <a:ext cx="131171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Energia-automaation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48413" y="450826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Voimalaitos- ja laitesuunnittelu, käyttö ja kunnossapito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57010" y="450119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IoT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-taidot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koneoppiminen,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ietojärjestelmien 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automaation hallinta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48413" y="5153908"/>
            <a:ext cx="1900872" cy="6341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Energiatalous, voima-laitoksen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prosessit ja  oheis-järjestelmät sekä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uusituvat polttoaineet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Prosessi- sekä sähkö- säätö- ja instrumentointi-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06954" y="649546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Valmistus, asennus ja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käyttäminen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-luonnontieteellinen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Kielitaidon kehittäminen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16428" y="8410719"/>
            <a:ext cx="4380815" cy="554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Syvennytään energiatekniikkaan ja laitteiden materiaaleihin sekä jatketaan matematiikan ja fysiikan opiskelulla ja sovelletaan opittua laboratoriossa tehtäviin käytännön mittauksiin</a:t>
            </a:r>
          </a:p>
        </p:txBody>
      </p:sp>
      <p:sp>
        <p:nvSpPr>
          <p:cNvPr id="78" name="Up Arrow 77"/>
          <p:cNvSpPr/>
          <p:nvPr/>
        </p:nvSpPr>
        <p:spPr>
          <a:xfrm>
            <a:off x="6075087" y="5010024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Energiainsinöörin perustiedot ja –taidot.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Ammattiaineissa perehdytään tekniseen suunnitteluun, ympäristötekniikkaan ja kemiaan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78005" y="6729654"/>
            <a:ext cx="1085080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Suunnittelu-, valmistus- ja asennusosaa-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144042"/>
            <a:ext cx="1900872" cy="628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Kielitaidon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378005" y="4705561"/>
            <a:ext cx="1085080" cy="89272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Uusiutuva energia, kiertotalous,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8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oimalaitos-</a:t>
            </a:r>
            <a:r>
              <a:rPr lang="fi-FI" sz="800" b="1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automaatio- osaaminen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29881" y="2513425"/>
            <a:ext cx="1599473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Uusiutuvan energian järjestelmien kehittäjä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677CF2-6AB1-4B02-8E76-915B2CA8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8ccecb44-1966-4758-bf20-049ebb7a10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2555</TotalTime>
  <Words>130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Energiatekniikan insinööri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25</cp:revision>
  <dcterms:created xsi:type="dcterms:W3CDTF">2017-09-20T15:00:41Z</dcterms:created>
  <dcterms:modified xsi:type="dcterms:W3CDTF">2020-12-03T08:08:20Z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0x010100B054032608AA8544A2308B5EA6420648</vt:lpwstr>
  </property>
</Properties>
</file>