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944" y="-30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1" y="1620232"/>
            <a:ext cx="389041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30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Restonomi</a:t>
            </a:r>
            <a:r>
              <a:rPr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4717991" y="2976656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55705" y="593032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655705" y="78304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581999" y="2466487"/>
            <a:ext cx="2518259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Palveluliiketoiminnan vastuullinen, markkinointihenkinen ja asiakaslähtöinen moniosaaja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Valinnaiset opinnot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Liiketoiminnan kannattavuus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Markkinointiosaaminen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5207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Palveluiden kehittäminen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Kannattavuus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Esimiestaidot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Ruoka- ja ravintolapalvelut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Matkailu ja elämykset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Matkailu- ja ravitsemisalan palveluosaaminen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Matkailu- ja ravitsemisalaan ja sen toimintaympäristöön perehtyminen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249098" y="6523064"/>
            <a:ext cx="1122341" cy="77457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Ammatillinen osaaminen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Tutkimus- 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kehittämis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-osaaminen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Kieli- ja kansainvälisyysosaaminen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283942" y="4856838"/>
            <a:ext cx="1191791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Työyhteisö- ja esimiestaidot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054032608AA8544A2308B5EA6420648" ma:contentTypeVersion="6" ma:contentTypeDescription="Luo uusi asiakirja." ma:contentTypeScope="" ma:versionID="254334e3ab13e74d964a86c38a202ad2">
  <xsd:schema xmlns:xsd="http://www.w3.org/2001/XMLSchema" xmlns:xs="http://www.w3.org/2001/XMLSchema" xmlns:p="http://schemas.microsoft.com/office/2006/metadata/properties" xmlns:ns2="8ccecb44-1966-4758-bf20-049ebb7a10fc" targetNamespace="http://schemas.microsoft.com/office/2006/metadata/properties" ma:root="true" ma:fieldsID="630e961fe4ebdb8819ea798047c2d87e" ns2:_="">
    <xsd:import namespace="8ccecb44-1966-4758-bf20-049ebb7a10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ecb44-1966-4758-bf20-049ebb7a1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677CF2-6AB1-4B02-8E76-915B2CA89A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cecb44-1966-4758-bf20-049ebb7a10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8ccecb44-1966-4758-bf20-049ebb7a10f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1279</TotalTime>
  <Words>78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Restonomi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Mari Vartiainen</cp:lastModifiedBy>
  <cp:revision>12</cp:revision>
  <dcterms:created xsi:type="dcterms:W3CDTF">2017-09-20T15:00:41Z</dcterms:created>
  <dcterms:modified xsi:type="dcterms:W3CDTF">2020-11-26T07:38:41Z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0x010100B054032608AA8544A2308B5EA6420648</vt:lpwstr>
  </property>
</Properties>
</file>