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4888" y="1620232"/>
            <a:ext cx="5494061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Wellness-</a:t>
            </a:r>
            <a:r>
              <a:rPr lang="en-US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586136" y="595677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586136" y="793412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61994" y="3266661"/>
            <a:ext cx="438081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-yrityksen toimintaan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-toimintaympäristöön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29594" y="8788732"/>
            <a:ext cx="1246139" cy="35919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OIVALLA-virtuaaliympäristö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661994" y="454755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-liiketoiminnan kehittämisosaaminen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657121" y="527008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61995" y="7216487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-palvelujen tuotteistaminen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661994" y="655686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-palvelujen myynti ja markkinointi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91320" y="6952668"/>
            <a:ext cx="1122341" cy="39005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56456" y="4956461"/>
            <a:ext cx="2743200" cy="43670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Työyhteisötaidot ja tutkimusosaaminen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harjoittelu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7EC46AD1CABC4487E53A189D7BD776" ma:contentTypeVersion="12" ma:contentTypeDescription="Luo uusi asiakirja." ma:contentTypeScope="" ma:versionID="13585403e4a4add6e5be5da43f0e288d">
  <xsd:schema xmlns:xsd="http://www.w3.org/2001/XMLSchema" xmlns:xs="http://www.w3.org/2001/XMLSchema" xmlns:p="http://schemas.microsoft.com/office/2006/metadata/properties" xmlns:ns3="bd8fdd42-aabb-45ea-92c2-94cf7485383d" xmlns:ns4="7a17d4c7-8573-467e-8e02-f40c86f337fc" targetNamespace="http://schemas.microsoft.com/office/2006/metadata/properties" ma:root="true" ma:fieldsID="d7ec22029de1c8047d75e8dd01c18a51" ns3:_="" ns4:_="">
    <xsd:import namespace="bd8fdd42-aabb-45ea-92c2-94cf7485383d"/>
    <xsd:import namespace="7a17d4c7-8573-467e-8e02-f40c86f337f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fdd42-aabb-45ea-92c2-94cf748538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7d4c7-8573-467e-8e02-f40c86f337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7a17d4c7-8573-467e-8e02-f40c86f337fc"/>
    <ds:schemaRef ds:uri="http://purl.org/dc/dcmitype/"/>
    <ds:schemaRef ds:uri="http://schemas.microsoft.com/office/2006/documentManagement/types"/>
    <ds:schemaRef ds:uri="bd8fdd42-aabb-45ea-92c2-94cf7485383d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AA2F24-7231-4926-B320-558DF32AC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8fdd42-aabb-45ea-92c2-94cf7485383d"/>
    <ds:schemaRef ds:uri="7a17d4c7-8573-467e-8e02-f40c86f33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</TotalTime>
  <Words>55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Wellness-tradenomi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14</cp:revision>
  <dcterms:created xsi:type="dcterms:W3CDTF">2017-09-20T15:00:41Z</dcterms:created>
  <dcterms:modified xsi:type="dcterms:W3CDTF">2020-10-09T12:04:16Z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0x010100827EC46AD1CABC4487E53A189D7BD776</vt:lpwstr>
  </property>
</Properties>
</file>