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112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1" y="1620232"/>
            <a:ext cx="389041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</a:t>
            </a:r>
            <a:r>
              <a:rPr spc="-1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81999" y="5084523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Analyyttinen ja kehittävä taloushallinnon osaaja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Myynnin ja markkinoinnin kehittäjä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Taloudellisen informaation hyödyntäminen ja laadun varmistaminen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Liiketoimintakokonaisuuden hallinta ja kehittäminen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Kokonaisvaltainen </a:t>
            </a:r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talouden hallinta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Projektit ja </a:t>
            </a:r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rahoitus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Liiketoiminnan kehittäminen ja tulevaisuuden liike-toimintamahdollisuudet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Talouden </a:t>
            </a:r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työkalujen hallinta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Myynnin ja markkinoinnin toimintaympäristön analysointi ja ymmärrys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Yritystoimintaan perehtyminen ja toiminnan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arviointi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Up Arrow 77"/>
          <p:cNvSpPr/>
          <p:nvPr/>
        </p:nvSpPr>
        <p:spPr>
          <a:xfrm>
            <a:off x="6100258" y="5095387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Liiketoimintaympäristöön perehtyminen ja liiketoiminnan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suunnittelu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249098" y="6845739"/>
            <a:ext cx="1122341" cy="47533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Myynti- ja markkinointiprosessien hallinta ja yrityksen kokonaisviestintä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256509" y="4914351"/>
            <a:ext cx="1191791" cy="80325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Työyhteisötaidot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Tutkimus-osaaminen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229594" y="8788732"/>
            <a:ext cx="1246139" cy="35919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OIVALLA-virtuaaliympäristö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27EC46AD1CABC4487E53A189D7BD776" ma:contentTypeVersion="12" ma:contentTypeDescription="Luo uusi asiakirja." ma:contentTypeScope="" ma:versionID="13585403e4a4add6e5be5da43f0e288d">
  <xsd:schema xmlns:xsd="http://www.w3.org/2001/XMLSchema" xmlns:xs="http://www.w3.org/2001/XMLSchema" xmlns:p="http://schemas.microsoft.com/office/2006/metadata/properties" xmlns:ns3="bd8fdd42-aabb-45ea-92c2-94cf7485383d" xmlns:ns4="7a17d4c7-8573-467e-8e02-f40c86f337fc" targetNamespace="http://schemas.microsoft.com/office/2006/metadata/properties" ma:root="true" ma:fieldsID="d7ec22029de1c8047d75e8dd01c18a51" ns3:_="" ns4:_="">
    <xsd:import namespace="bd8fdd42-aabb-45ea-92c2-94cf7485383d"/>
    <xsd:import namespace="7a17d4c7-8573-467e-8e02-f40c86f337f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8fdd42-aabb-45ea-92c2-94cf7485383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Käyttäjä jakanut viimeksi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Jaettu viimeksi ajankohtan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7d4c7-8573-467e-8e02-f40c86f337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AA2F24-7231-4926-B320-558DF32AC2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8fdd42-aabb-45ea-92c2-94cf7485383d"/>
    <ds:schemaRef ds:uri="7a17d4c7-8573-467e-8e02-f40c86f337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7a17d4c7-8573-467e-8e02-f40c86f337fc"/>
    <ds:schemaRef ds:uri="http://purl.org/dc/dcmitype/"/>
    <ds:schemaRef ds:uri="http://schemas.microsoft.com/office/infopath/2007/PartnerControls"/>
    <ds:schemaRef ds:uri="http://schemas.microsoft.com/office/2006/documentManagement/types"/>
    <ds:schemaRef ds:uri="bd8fdd42-aabb-45ea-92c2-94cf7485383d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1355</TotalTime>
  <Words>96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Tradenomi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Ulla Loikkanen</cp:lastModifiedBy>
  <cp:revision>13</cp:revision>
  <dcterms:created xsi:type="dcterms:W3CDTF">2017-09-20T15:00:41Z</dcterms:created>
  <dcterms:modified xsi:type="dcterms:W3CDTF">2020-10-09T12:03:53Z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0x010100827EC46AD1CABC4487E53A189D7BD776</vt:lpwstr>
  </property>
</Properties>
</file>