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636" y="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9105" y="1446656"/>
            <a:ext cx="5494061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110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</a:t>
            </a:r>
            <a:r>
              <a:rPr spc="-110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radenomi</a:t>
            </a:r>
            <a:r>
              <a:rPr spc="-9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586136" y="595677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586136" y="793412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61994" y="3266661"/>
            <a:ext cx="4380815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Yritystoimintaan perehtyminen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Liiketoimintaympäristöön perehtyminen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661994" y="454755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Liiketoiminnan 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kehittämisosaaminen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657121" y="5270083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Uusien liiketoimintamahdollisuuksien luominen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661995" y="7216487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Myynnin ja markkinoinnin osaaminen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661994" y="6556863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Liiketoimintaosaaminen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291320" y="6952668"/>
            <a:ext cx="1122341" cy="39005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Viestintätaidot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456456" y="4956461"/>
            <a:ext cx="2743200" cy="436708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Työyhteisötaidot ja tutkimusosaaminen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 ja harjoittelu</a:t>
            </a:r>
          </a:p>
          <a:p>
            <a:pPr algn="ctr"/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27EC46AD1CABC4487E53A189D7BD776" ma:contentTypeVersion="12" ma:contentTypeDescription="Luo uusi asiakirja." ma:contentTypeScope="" ma:versionID="13585403e4a4add6e5be5da43f0e288d">
  <xsd:schema xmlns:xsd="http://www.w3.org/2001/XMLSchema" xmlns:xs="http://www.w3.org/2001/XMLSchema" xmlns:p="http://schemas.microsoft.com/office/2006/metadata/properties" xmlns:ns3="bd8fdd42-aabb-45ea-92c2-94cf7485383d" xmlns:ns4="7a17d4c7-8573-467e-8e02-f40c86f337fc" targetNamespace="http://schemas.microsoft.com/office/2006/metadata/properties" ma:root="true" ma:fieldsID="d7ec22029de1c8047d75e8dd01c18a51" ns3:_="" ns4:_="">
    <xsd:import namespace="bd8fdd42-aabb-45ea-92c2-94cf7485383d"/>
    <xsd:import namespace="7a17d4c7-8573-467e-8e02-f40c86f337f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8fdd42-aabb-45ea-92c2-94cf7485383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Käyttäjä jakanut viimeksi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Jaettu viimeksi ajankohtana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17d4c7-8573-467e-8e02-f40c86f337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microsoft.com/office/2006/metadata/properties"/>
    <ds:schemaRef ds:uri="http://purl.org/dc/terms/"/>
    <ds:schemaRef ds:uri="7a17d4c7-8573-467e-8e02-f40c86f337fc"/>
    <ds:schemaRef ds:uri="http://purl.org/dc/dcmitype/"/>
    <ds:schemaRef ds:uri="http://schemas.microsoft.com/office/2006/documentManagement/types"/>
    <ds:schemaRef ds:uri="bd8fdd42-aabb-45ea-92c2-94cf7485383d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AA2F24-7231-4926-B320-558DF32AC2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8fdd42-aabb-45ea-92c2-94cf7485383d"/>
    <ds:schemaRef ds:uri="7a17d4c7-8573-467e-8e02-f40c86f337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1369</TotalTime>
  <Words>52</Words>
  <Application>Microsoft Office PowerPoint</Application>
  <PresentationFormat>Custom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Tradenomi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Ulla Loikkanen</cp:lastModifiedBy>
  <cp:revision>16</cp:revision>
  <dcterms:created xsi:type="dcterms:W3CDTF">2017-09-20T15:00:41Z</dcterms:created>
  <dcterms:modified xsi:type="dcterms:W3CDTF">2020-10-09T13:35:06Z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0x010100827EC46AD1CABC4487E53A189D7BD776</vt:lpwstr>
  </property>
</Properties>
</file>