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2160" y="5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12/8/2020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12/8/2020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12/8/2020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4375" y="1217337"/>
            <a:ext cx="6903999" cy="12003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sz="2600" spc="-30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Bachelor of Business </a:t>
            </a:r>
            <a:r>
              <a:rPr lang="fi-FI" sz="2600" spc="-305" dirty="0" err="1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Administration</a:t>
            </a:r>
            <a:r>
              <a:rPr lang="fi-FI" sz="2600" spc="-30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fi-FI" sz="2600" b="0" spc="-30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210 </a:t>
            </a:r>
            <a:r>
              <a:rPr lang="fi-FI" sz="2600" b="0" spc="-305" dirty="0" err="1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cr</a:t>
            </a:r>
            <a:r>
              <a:rPr lang="fi-FI" sz="2600" spc="-30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/>
            </a:r>
            <a:br>
              <a:rPr lang="fi-FI" sz="2600" spc="-30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</a:br>
            <a:r>
              <a:rPr lang="fi-FI" sz="2600" spc="-30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/>
            </a:r>
            <a:br>
              <a:rPr lang="fi-FI" sz="2600" spc="-30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</a:br>
            <a:endParaRPr sz="2600" b="0" spc="-45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680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lang="fi-FI" sz="1150" b="1" spc="-35" dirty="0" err="1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Essential</a:t>
            </a:r>
            <a:r>
              <a:rPr lang="fi-FI" sz="1150" b="1" spc="-3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Business </a:t>
            </a:r>
            <a:r>
              <a:rPr lang="fi-FI" sz="1150" b="1" spc="-35" dirty="0" err="1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Skills</a:t>
            </a:r>
            <a:endParaRPr lang="fi-FI" sz="1150" b="1" spc="-35" dirty="0" smtClean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06700"/>
              </a:lnSpc>
            </a:pPr>
            <a:r>
              <a:rPr sz="1150" spc="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50" dirty="0" err="1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cr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0" y="2398496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0" y="2590703"/>
            <a:ext cx="1111755" cy="66684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 err="1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Deepening</a:t>
            </a:r>
            <a:r>
              <a:rPr lang="fi-FI" sz="1150" b="1" spc="-2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of </a:t>
            </a: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</a:t>
            </a:r>
            <a:r>
              <a:rPr lang="fi-FI" sz="1150" b="1" spc="-2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nternational </a:t>
            </a:r>
            <a:r>
              <a:rPr lang="fi-FI" sz="1150" b="1" spc="-25" dirty="0" err="1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Experience</a:t>
            </a:r>
            <a:endParaRPr lang="fi-FI" sz="1150" b="1" spc="-25" dirty="0" smtClean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40"/>
              </a:lnSpc>
            </a:pPr>
            <a:r>
              <a:rPr lang="fi-FI" sz="1150" spc="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30 </a:t>
            </a:r>
            <a:r>
              <a:rPr lang="fi-FI" sz="1150" spc="5" dirty="0" err="1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cr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 err="1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Managing</a:t>
            </a:r>
            <a:r>
              <a:rPr lang="fi-FI" sz="1150" b="1" spc="-2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of</a:t>
            </a:r>
          </a:p>
          <a:p>
            <a:pPr>
              <a:lnSpc>
                <a:spcPts val="1340"/>
              </a:lnSpc>
            </a:pPr>
            <a:r>
              <a:rPr lang="fi-FI" sz="1150" b="1" spc="-25" dirty="0" err="1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International-</a:t>
            </a:r>
            <a:endParaRPr lang="fi-FI" sz="1150" b="1" spc="-25" dirty="0" smtClean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40"/>
              </a:lnSpc>
            </a:pPr>
            <a:r>
              <a:rPr lang="fi-FI" sz="1150" b="1" spc="-25" dirty="0" err="1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alisation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lang="fi-FI" sz="1150" spc="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50" spc="5" dirty="0" err="1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cr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4" y="6544553"/>
            <a:ext cx="1254623" cy="66684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 smtClean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Essentials of </a:t>
            </a:r>
            <a:r>
              <a:rPr lang="fi-FI" sz="1150" b="1" spc="-25" dirty="0" err="1" smtClean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International-</a:t>
            </a:r>
            <a:endParaRPr lang="fi-FI" sz="1150" b="1" spc="-25" dirty="0" smtClean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40"/>
              </a:lnSpc>
            </a:pPr>
            <a:r>
              <a:rPr lang="fi-FI" sz="1150" b="1" spc="-25" dirty="0" err="1" smtClean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isation</a:t>
            </a:r>
            <a:endParaRPr lang="fi-FI" sz="1150" b="1" spc="-25" dirty="0" smtClean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40"/>
              </a:lnSpc>
            </a:pPr>
            <a:r>
              <a:rPr sz="1150" spc="5" dirty="0" smtClean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60 </a:t>
            </a:r>
            <a:r>
              <a:rPr lang="fi-FI" sz="1150" spc="5" dirty="0" err="1" smtClean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cr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603924" y="400325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3134746" y="596620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3134746" y="7876111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7" name="Up Arrow 56"/>
          <p:cNvSpPr/>
          <p:nvPr/>
        </p:nvSpPr>
        <p:spPr>
          <a:xfrm>
            <a:off x="6133431" y="596082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Up Arrow 57"/>
          <p:cNvSpPr/>
          <p:nvPr/>
        </p:nvSpPr>
        <p:spPr>
          <a:xfrm>
            <a:off x="6133431" y="7864514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3358877" y="3281857"/>
            <a:ext cx="3222817" cy="5059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Towards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Expertise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in Global Business</a:t>
            </a:r>
          </a:p>
          <a:p>
            <a:pPr algn="ctr"/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Thesis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algn="ctr"/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Internship</a:t>
            </a:r>
            <a:endParaRPr lang="fi-FI" sz="9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560222" y="4519324"/>
            <a:ext cx="1730430" cy="6797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Managing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daily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business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operations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in an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international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operational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environment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5347501" y="4527553"/>
            <a:ext cx="1900872" cy="6715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Continuous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development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of business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performance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556324" y="5334031"/>
            <a:ext cx="1727618" cy="3520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Operating </a:t>
            </a:r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Globally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640728" y="6509931"/>
            <a:ext cx="1643214" cy="7798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Gaining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skills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knowledge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needed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when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companies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start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international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operations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5260758" y="6493033"/>
            <a:ext cx="1987616" cy="796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Applying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skills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knowledge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needed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in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internationalisation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;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Working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with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local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businesses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in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assignments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which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focus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on and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support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their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internatinalisation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652078" y="7350154"/>
            <a:ext cx="1631864" cy="3153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Tools for Global business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5260758" y="7339032"/>
            <a:ext cx="1987615" cy="3512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Preparing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for </a:t>
            </a:r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Internationalisation</a:t>
            </a:r>
            <a:endParaRPr lang="fi-FI" sz="900" b="1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2703051" y="8426334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Operating a </a:t>
            </a:r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Successful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Business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Communication </a:t>
            </a:r>
            <a:r>
              <a:rPr lang="fi-FI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skills</a:t>
            </a:r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&amp; </a:t>
            </a:r>
            <a:r>
              <a:rPr lang="fi-FI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Intercultural</a:t>
            </a:r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competence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2716429" y="9055399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Planning and </a:t>
            </a:r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Starting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a Business</a:t>
            </a:r>
          </a:p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Communication </a:t>
            </a:r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skills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&amp; </a:t>
            </a:r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Intercultural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competence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4185365" y="6719612"/>
            <a:ext cx="1122341" cy="657274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Research</a:t>
            </a:r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fi-FI" sz="800" b="1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development</a:t>
            </a:r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fi-FI" sz="800" b="1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innovation</a:t>
            </a:r>
            <a:endParaRPr lang="fi-FI" sz="800" b="1" dirty="0" smtClean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Communication </a:t>
            </a:r>
            <a:r>
              <a:rPr lang="fi-FI" sz="800" b="1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skills</a:t>
            </a:r>
            <a:endParaRPr lang="fi-FI" sz="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5304129" y="5315293"/>
            <a:ext cx="1900872" cy="370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Developing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Global Business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110446" y="4926869"/>
            <a:ext cx="1201929" cy="573809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Work</a:t>
            </a:r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community</a:t>
            </a:r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skills</a:t>
            </a:r>
            <a:endParaRPr lang="fi-FI" sz="800" b="1" dirty="0" smtClean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800" b="1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Thesis</a:t>
            </a:r>
            <a:endParaRPr lang="fi-FI" sz="800" b="1" dirty="0" smtClean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800" b="1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Internship</a:t>
            </a:r>
            <a:endParaRPr lang="fi-FI" sz="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D655B4A66075FA4EA30975A71E36CD12" ma:contentTypeVersion="0" ma:contentTypeDescription="Luo uusi asiakirja." ma:contentTypeScope="" ma:versionID="92f7da307934d0a9516f1eb44af08bd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351571826bcc59afd6d17a804ec2702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45B5ECB-5F64-4EED-85F3-9D8AC3230A8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88FD6CB-0D28-47E3-8C3C-ADFDB9D82837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1364</TotalTime>
  <Words>131</Words>
  <Application>Microsoft Office PowerPoint</Application>
  <PresentationFormat>Custom</PresentationFormat>
  <Paragraphs>36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Calibri</vt:lpstr>
      <vt:lpstr>NewJuneBold</vt:lpstr>
      <vt:lpstr>NewJuneBook</vt:lpstr>
      <vt:lpstr>NewJuneHeavy</vt:lpstr>
      <vt:lpstr>Tahoma</vt:lpstr>
      <vt:lpstr>Verdana</vt:lpstr>
      <vt:lpstr>Office Theme</vt:lpstr>
      <vt:lpstr>Bachelor of Business Administration, 210 cr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Tradenomi 210 OP</dc:title>
  <dc:creator>Petteri Alanko</dc:creator>
  <cp:lastModifiedBy>Marja-Riitta Kivi</cp:lastModifiedBy>
  <cp:revision>38</cp:revision>
  <dcterms:created xsi:type="dcterms:W3CDTF">2017-09-20T15:00:41Z</dcterms:created>
  <dcterms:modified xsi:type="dcterms:W3CDTF">2020-12-08T12:55:26Z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0x010100D655B4A66075FA4EA30975A71E36CD12</vt:lpwstr>
  </property>
</Properties>
</file>