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Digitalisaation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terveysalalla, 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Tradenomi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664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054032608AA8544A2308B5EA6420648" ma:contentTypeVersion="6" ma:contentTypeDescription="Luo uusi asiakirja." ma:contentTypeScope="" ma:versionID="254334e3ab13e74d964a86c38a202ad2">
  <xsd:schema xmlns:xsd="http://www.w3.org/2001/XMLSchema" xmlns:xs="http://www.w3.org/2001/XMLSchema" xmlns:p="http://schemas.microsoft.com/office/2006/metadata/properties" xmlns:ns2="8ccecb44-1966-4758-bf20-049ebb7a10fc" targetNamespace="http://schemas.microsoft.com/office/2006/metadata/properties" ma:root="true" ma:fieldsID="630e961fe4ebdb8819ea798047c2d87e" ns2:_="">
    <xsd:import namespace="8ccecb44-1966-4758-bf20-049ebb7a10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ecb44-1966-4758-bf20-049ebb7a1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D6E037-97C6-4254-A2DA-AC10072B5E9A}">
  <ds:schemaRefs>
    <ds:schemaRef ds:uri="http://schemas.microsoft.com/office/2006/metadata/properties"/>
    <ds:schemaRef ds:uri="8ccecb44-1966-4758-bf20-049ebb7a10f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D247A5-B853-4BA2-85EA-18E8838D10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cecb44-1966-4758-bf20-049ebb7a10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Marja-Riitta Kivi</cp:lastModifiedBy>
  <cp:revision>6</cp:revision>
  <dcterms:created xsi:type="dcterms:W3CDTF">2019-12-12T12:54:08Z</dcterms:created>
  <dcterms:modified xsi:type="dcterms:W3CDTF">2020-08-27T10:38:09Z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0x010100B054032608AA8544A2308B5EA6420648</vt:lpwstr>
  </property>
</Properties>
</file>