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>
      <p:cViewPr varScale="1">
        <p:scale>
          <a:sx n="91" d="100"/>
          <a:sy n="91" d="100"/>
        </p:scale>
        <p:origin x="48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509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9599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506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1729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624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433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477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49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528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214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097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41A10-B4E9-4DEA-B801-468E3461D374}" type="datetimeFigureOut">
              <a:rPr lang="en-US" smtClean="0"/>
              <a:t>8/27/2020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454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487807" y="2850031"/>
            <a:ext cx="2387713" cy="729615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141329" y="2850032"/>
            <a:ext cx="2396614" cy="729615"/>
          </a:xfrm>
          <a:prstGeom prst="rect">
            <a:avLst/>
          </a:pr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07378" y="2529105"/>
            <a:ext cx="2396614" cy="1298318"/>
          </a:xfrm>
          <a:prstGeom prst="rect">
            <a:avLst/>
          </a:prstGeom>
          <a:solidFill>
            <a:srgbClr val="65BC46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bject 4"/>
          <p:cNvSpPr txBox="1">
            <a:spLocks/>
          </p:cNvSpPr>
          <p:nvPr/>
        </p:nvSpPr>
        <p:spPr>
          <a:xfrm>
            <a:off x="2135859" y="1514010"/>
            <a:ext cx="7748562" cy="738664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fi-FI" sz="2400" spc="-7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Digitalisaation</a:t>
            </a: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asiantuntija </a:t>
            </a:r>
            <a:r>
              <a:rPr lang="fi-FI" sz="2400" spc="-7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sosiaali</a:t>
            </a: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ja terveysalalla, </a:t>
            </a: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</a:p>
          <a:p>
            <a:pPr marL="12700">
              <a:lnSpc>
                <a:spcPct val="100000"/>
              </a:lnSpc>
            </a:pPr>
            <a:r>
              <a:rPr lang="fi-FI" sz="24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Insinööri (ylempi AMK)</a:t>
            </a:r>
            <a:endParaRPr lang="fi-FI" sz="24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object 33"/>
          <p:cNvSpPr/>
          <p:nvPr/>
        </p:nvSpPr>
        <p:spPr>
          <a:xfrm>
            <a:off x="7244062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34"/>
          <p:cNvSpPr/>
          <p:nvPr/>
        </p:nvSpPr>
        <p:spPr>
          <a:xfrm>
            <a:off x="4417423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TextBox 9"/>
          <p:cNvSpPr txBox="1"/>
          <p:nvPr/>
        </p:nvSpPr>
        <p:spPr>
          <a:xfrm>
            <a:off x="5045245" y="2581104"/>
            <a:ext cx="1907925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4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en-US" sz="1400" b="1" spc="-8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en-US" sz="1400" b="1" spc="-5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en-US" sz="1400" b="1" spc="-6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</a:t>
            </a:r>
          </a:p>
          <a:p>
            <a:pPr algn="ctr"/>
            <a:endParaRPr lang="en-US" sz="1400" b="1" spc="-4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Menetelmäopinnot ja tutkimusviestintä 5 op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62608" y="2850031"/>
            <a:ext cx="2645420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fi-FI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lang="fi-FI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fi-FI" sz="14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Ala</a:t>
            </a:r>
            <a:r>
              <a:rPr lang="fi-FI" sz="14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ohtaiset</a:t>
            </a: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1580"/>
              </a:lnSpc>
            </a:pP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</a:t>
            </a:r>
            <a:r>
              <a:rPr lang="fi-FI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opinnot</a:t>
            </a: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7471085" y="2902085"/>
            <a:ext cx="237416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en-US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4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lang="en-US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teiset</a:t>
            </a:r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30"/>
          <p:cNvSpPr/>
          <p:nvPr/>
        </p:nvSpPr>
        <p:spPr>
          <a:xfrm>
            <a:off x="2135859" y="4237907"/>
            <a:ext cx="7748562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4" name="object 31"/>
          <p:cNvSpPr txBox="1"/>
          <p:nvPr/>
        </p:nvSpPr>
        <p:spPr>
          <a:xfrm>
            <a:off x="5185542" y="4407660"/>
            <a:ext cx="1731645" cy="230832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1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yöelämä</a:t>
            </a:r>
            <a:r>
              <a:rPr sz="15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500" b="1" spc="-8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emus</a:t>
            </a:r>
            <a:endParaRPr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32"/>
          <p:cNvSpPr/>
          <p:nvPr/>
        </p:nvSpPr>
        <p:spPr>
          <a:xfrm>
            <a:off x="8600015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6" name="object 35"/>
          <p:cNvSpPr/>
          <p:nvPr/>
        </p:nvSpPr>
        <p:spPr>
          <a:xfrm>
            <a:off x="5876827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object 36"/>
          <p:cNvSpPr/>
          <p:nvPr/>
        </p:nvSpPr>
        <p:spPr>
          <a:xfrm>
            <a:off x="3166338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612558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B054032608AA8544A2308B5EA6420648" ma:contentTypeVersion="6" ma:contentTypeDescription="Luo uusi asiakirja." ma:contentTypeScope="" ma:versionID="254334e3ab13e74d964a86c38a202ad2">
  <xsd:schema xmlns:xsd="http://www.w3.org/2001/XMLSchema" xmlns:xs="http://www.w3.org/2001/XMLSchema" xmlns:p="http://schemas.microsoft.com/office/2006/metadata/properties" xmlns:ns2="8ccecb44-1966-4758-bf20-049ebb7a10fc" targetNamespace="http://schemas.microsoft.com/office/2006/metadata/properties" ma:root="true" ma:fieldsID="630e961fe4ebdb8819ea798047c2d87e" ns2:_="">
    <xsd:import namespace="8ccecb44-1966-4758-bf20-049ebb7a10f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cecb44-1966-4758-bf20-049ebb7a10f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AD247A5-B853-4BA2-85EA-18E8838D10D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ccecb44-1966-4758-bf20-049ebb7a10f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6374C0B-6299-4A05-94C0-9AFD7F03193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7D6E037-97C6-4254-A2DA-AC10072B5E9A}">
  <ds:schemaRefs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8ccecb44-1966-4758-bf20-049ebb7a10fc"/>
    <ds:schemaRef ds:uri="http://purl.org/dc/terms/"/>
    <ds:schemaRef ds:uri="http://schemas.openxmlformats.org/package/2006/metadata/core-properties"/>
    <ds:schemaRef ds:uri="http://purl.org/dc/dcmitype/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31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 Theme</vt:lpstr>
      <vt:lpstr>PowerPoint Presentation</vt:lpstr>
    </vt:vector>
  </TitlesOfParts>
  <Company>SAVONIA-AMK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Petteri Alanko</dc:creator>
  <cp:lastModifiedBy>Marja-Riitta Kivi</cp:lastModifiedBy>
  <cp:revision>5</cp:revision>
  <dcterms:created xsi:type="dcterms:W3CDTF">2019-12-12T12:54:08Z</dcterms:created>
  <dcterms:modified xsi:type="dcterms:W3CDTF">2020-08-27T10:37:42Z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0x010100B054032608AA8544A2308B5EA6420648</vt:lpwstr>
  </property>
</Properties>
</file>