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752" y="-30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0" y="1620232"/>
            <a:ext cx="422555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Sähköinsinööri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spc="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34746" y="596620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34746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6133431" y="596082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9" name="Up Arrow 58"/>
          <p:cNvSpPr/>
          <p:nvPr/>
        </p:nvSpPr>
        <p:spPr>
          <a:xfrm>
            <a:off x="3590440" y="5041626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6" y="2514503"/>
            <a:ext cx="2205673" cy="457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Talotekniikka ja sähkönjakelu: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Suunnittelutehtävät, rakentaminen ja urakointi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052188" y="2514503"/>
            <a:ext cx="2031678" cy="4577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Sähkökäytöt ja automaatio: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Automaation suunnittelu ja sähkökäyttöjen ohjaus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7" y="4554408"/>
            <a:ext cx="1923505" cy="4333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Rakennusautomaatio-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järjestelmät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4378" y="4550708"/>
            <a:ext cx="1859842" cy="417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7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Sähkökäyttöjen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automaatiojärjestelmät</a:t>
            </a:r>
            <a:endParaRPr lang="fi-FI" sz="7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74710" y="5224726"/>
            <a:ext cx="1900872" cy="528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Sähköpätevyyden varmistavia opintoja sekä CDIO-tyyppinen projekti. Johtaminen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52076" y="6494830"/>
            <a:ext cx="1881369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Sähkön tuotanto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</a:t>
            </a: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sähkökauppa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95900" y="6522319"/>
            <a:ext cx="1787966" cy="372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Tehoelektroniikan </a:t>
            </a:r>
            <a:endParaRPr lang="fi-FI" sz="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perusteet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Sähkönjakelun</a:t>
            </a:r>
            <a:r>
              <a:rPr lang="fi-FI" sz="7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opintoja, automaatiotekniikkaa, yrittäjyyttä ja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projektiopintoja</a:t>
            </a:r>
            <a:endParaRPr lang="fi-FI" sz="7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95899" y="7003979"/>
            <a:ext cx="1798321" cy="686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Monipuolisesti sähkötekniikkaa, elektroniikkaa, tietotekniikkaa,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matematiikkaa,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luonnontieteitä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kieliä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4668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Ammattiaineiden perusteita eli niitä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opintoja, joilla hankitaan osaamista alan suunnittelun, käytön, rakentamisen ja markkinoinnin tehtäviin. Projektina suunnitellaan ja rakennetaan sähkökeskus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Up Arrow 77"/>
          <p:cNvSpPr/>
          <p:nvPr/>
        </p:nvSpPr>
        <p:spPr>
          <a:xfrm>
            <a:off x="6113716" y="5018921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23206"/>
            <a:ext cx="4377791" cy="533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Opintojen aluksi merkittävä osa opiskeltavista asiasisällöistä liittyy matematiikkaan ja luonnontieteisiin, jotka on räätälöity sähköalan tarpeiden mukaan. Tavoitteena on rakentaa pohja sähköteknisille käsitteille ja malleille.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35203" y="6591826"/>
            <a:ext cx="1035729" cy="63418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ja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95900" y="5148832"/>
            <a:ext cx="1787966" cy="6048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Sähkötekniikan-,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sähkönjakeluverkkojen ja sähkökäyttöjen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suunnittelua ja suunnitteluohjelmistoja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339846" y="4735484"/>
            <a:ext cx="1070382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Työyhteisö- ja esimiestaidot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677CF2-6AB1-4B02-8E76-915B2CA89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8ccecb44-1966-4758-bf20-049ebb7a10fc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156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Sähköinsinööri 240 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Pasi Lepistö</cp:lastModifiedBy>
  <cp:revision>18</cp:revision>
  <dcterms:created xsi:type="dcterms:W3CDTF">2017-09-20T15:00:41Z</dcterms:created>
  <dcterms:modified xsi:type="dcterms:W3CDTF">2020-11-06T08:09:18Z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0x010100B054032608AA8544A2308B5EA6420648</vt:lpwstr>
  </property>
</Properties>
</file>