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40" autoAdjust="0"/>
  </p:normalViewPr>
  <p:slideViewPr>
    <p:cSldViewPr>
      <p:cViewPr>
        <p:scale>
          <a:sx n="130" d="100"/>
          <a:sy n="130" d="100"/>
        </p:scale>
        <p:origin x="840" y="-3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dirty="0" smtClean="0"/>
              <a:t>Poista nämä tekstit valmiista kaaviosta.</a:t>
            </a:r>
            <a:endParaRPr lang="fi-FI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676" y="485821"/>
            <a:ext cx="3371296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lang="en-US" spc="-30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 smtClean="0"/>
              <a:t>Restonomi </a:t>
            </a:r>
            <a:r>
              <a:rPr lang="fi-FI" sz="1200" dirty="0"/>
              <a:t>on vastuullinen ja kansainvälinen moniosaaja, joka tuntee asiakkaiden tarpeet ja toiveet ja osaa kehittää kokonaisvaltaisia palvelukokemuksia. Hän on yrittäjä- ja markkinointihenkinen tuloksentekijä, joka innostuu uusista haasteista muuttuvissa toimintaympäristöissä. Restonomille on rakentunut kattava yhteistyöverkosto opintojen aikana.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01420" y="3109365"/>
            <a:ext cx="3222817" cy="627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Valinnaiset opinnot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612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Ravitsemispalvelut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Kannattavuus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Markkinointi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Kieliopinnot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 ja ravitsemisalan palveluosaaminen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 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ravitsemisala ja sen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78334" y="6840954"/>
            <a:ext cx="1377637" cy="70441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osaaminen    Tutkimus- </a:t>
            </a:r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kehittämisosaaminen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184328" y="527152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 ja elämykset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32160" y="4842579"/>
            <a:ext cx="1191791" cy="573809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SAVONIA-539491593-110</_dlc_DocId>
    <_dlc_DocIdUrl xmlns="03ca75a4-7525-4fd0-b461-2a607204cfe9">
      <Url>https://santra.savonia.fi/tiimit/lite/restonomitiimi/_layouts/DocIdRedir.aspx?ID=SAVONIA-539491593-110</Url>
      <Description>SAVONIA-539491593-110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2727B0D6E0ADD4EB27FD4E76ADAA43C" ma:contentTypeVersion="0" ma:contentTypeDescription="Luo uusi asiakirja." ma:contentTypeScope="" ma:versionID="630fd47f56a33198b9e89082e3689a0d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67AB3C-4FF1-44F6-980A-7383BCE7259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EE4C0A-E82D-4A16-85B6-333DCF2FA9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</TotalTime>
  <Words>121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Restonomi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Marja-Riitta Kivi</dc:creator>
  <cp:lastModifiedBy>Sirpa Vauhkonen</cp:lastModifiedBy>
  <cp:revision>12</cp:revision>
  <dcterms:created xsi:type="dcterms:W3CDTF">2017-09-20T15:00:41Z</dcterms:created>
  <dcterms:modified xsi:type="dcterms:W3CDTF">2018-12-10T08:06:49Z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0x010100B2727B0D6E0ADD4EB27FD4E76ADAA43C</vt:lpwstr>
  </property>
  <property fmtid="{D5CDD505-2E9C-101B-9397-08002B2CF9AE}" pid="5" name="_dlc_DocIdItemGuid">
    <vt:lpwstr>ad41308b-79ae-4f08-93aa-e6225bb9b303</vt:lpwstr>
  </property>
  <property fmtid="{D5CDD505-2E9C-101B-9397-08002B2CF9AE}" pid="6" name="Asiasanat">
    <vt:lpwstr/>
  </property>
</Properties>
</file>