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12" autoAdjust="0"/>
    <p:restoredTop sz="90221" autoAdjust="0"/>
  </p:normalViewPr>
  <p:slideViewPr>
    <p:cSldViewPr>
      <p:cViewPr>
        <p:scale>
          <a:sx n="100" d="100"/>
          <a:sy n="100" d="100"/>
        </p:scale>
        <p:origin x="822" y="-4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dirty="0" smtClean="0"/>
              <a:t>Älä muokkaa kaavion</a:t>
            </a:r>
            <a:r>
              <a:rPr lang="fi-FI" baseline="0" dirty="0" smtClean="0"/>
              <a:t> värimaailmaa tai fontteja.</a:t>
            </a:r>
          </a:p>
          <a:p>
            <a:r>
              <a:rPr lang="fi-FI" baseline="0" dirty="0" smtClean="0"/>
              <a:t>Älä käytä kaaviossa opintojaksojen nimiä.</a:t>
            </a:r>
          </a:p>
          <a:p>
            <a:r>
              <a:rPr lang="fi-FI" baseline="0" smtClean="0"/>
              <a:t>Poista nämä tekstit valmiista kaaviosta.</a:t>
            </a:r>
            <a:endParaRPr lang="fi-FI" smtClean="0"/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4103" y="498783"/>
            <a:ext cx="473682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pc="-30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-t</a:t>
            </a:r>
            <a:r>
              <a:rPr spc="-11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4" y="8534025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-90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185726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 smtClean="0"/>
              <a:t>Wellness</a:t>
            </a:r>
            <a:r>
              <a:rPr lang="fi-FI" sz="1200" dirty="0" smtClean="0"/>
              <a:t>-tradenomi erottuu edukseen erityisosaamisellaan muista tradenomeista. </a:t>
            </a:r>
            <a:r>
              <a:rPr lang="fi-FI" sz="1200" dirty="0" err="1" smtClean="0"/>
              <a:t>Wellness</a:t>
            </a:r>
            <a:r>
              <a:rPr lang="fi-FI" sz="1200" dirty="0" smtClean="0"/>
              <a:t>-tradenomilla on vahvan liiketoimintaosaamisen lisäksi monipuolinen hyvinvointiin liittyvä tietämys ja alan yritystoiminnan kehittämisosaaminen. </a:t>
            </a:r>
            <a:endParaRPr lang="fi-FI" sz="1200" dirty="0"/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52078" y="5243669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-liiketoiminnan kehittämisosaaminen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-palvelujen myynti ja markkinointi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-palvelujen tuotteistaminen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-yrityksen toimintaan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endParaRPr lang="fi-FI" sz="9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-toimintaympäristöön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endParaRPr lang="fi-FI" sz="9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095750" y="6804731"/>
            <a:ext cx="1338326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Tutkimus- ja kehittämisosaaminen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6765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Uusien liiketoimintamahdollisuuksien luominen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83942" y="4865757"/>
            <a:ext cx="1191791" cy="573809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SAVONIA-1372-25</_dlc_DocId>
    <_dlc_DocIdUrl xmlns="03ca75a4-7525-4fd0-b461-2a607204cfe9">
      <Url>https://santra.savonia.fi/tiimit/lite/_layouts/DocIdRedir.aspx?ID=SAVONIA-1372-25</Url>
      <Description>SAVONIA-1372-25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C74BA398AF02448F319720DFE8DD7F" ma:contentTypeVersion="0" ma:contentTypeDescription="Luo uusi asiakirja." ma:contentTypeScope="" ma:versionID="e8a6f893a46ceddaa8c582e62ef38e79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3ca75a4-7525-4fd0-b461-2a607204cfe9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377F5610-F667-48DC-BEB0-1420DAF642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</TotalTime>
  <Words>97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Wellness-tradenomi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Marja-Riitta Kivi</dc:creator>
  <cp:lastModifiedBy>Miisa Ruotsalainen</cp:lastModifiedBy>
  <cp:revision>11</cp:revision>
  <dcterms:created xsi:type="dcterms:W3CDTF">2017-09-20T15:00:41Z</dcterms:created>
  <dcterms:modified xsi:type="dcterms:W3CDTF">2017-10-26T09:11:39Z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0x0101003EC74BA398AF02448F319720DFE8DD7F</vt:lpwstr>
  </property>
  <property fmtid="{D5CDD505-2E9C-101B-9397-08002B2CF9AE}" pid="5" name="_dlc_DocIdItemGuid">
    <vt:lpwstr>f15f7de3-7766-4acd-b5e5-e7307295ca16</vt:lpwstr>
  </property>
  <property fmtid="{D5CDD505-2E9C-101B-9397-08002B2CF9AE}" pid="6" name="Asiasanat">
    <vt:lpwstr/>
  </property>
</Properties>
</file>