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12" autoAdjust="0"/>
    <p:restoredTop sz="90221" autoAdjust="0"/>
  </p:normalViewPr>
  <p:slideViewPr>
    <p:cSldViewPr>
      <p:cViewPr varScale="1">
        <p:scale>
          <a:sx n="63" d="100"/>
          <a:sy n="63" d="100"/>
        </p:scale>
        <p:origin x="2170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i-FI" dirty="0" smtClean="0"/>
              <a:t>Älä muokkaa kaavion</a:t>
            </a:r>
            <a:r>
              <a:rPr lang="fi-FI" baseline="0" dirty="0" smtClean="0"/>
              <a:t> värimaailmaa tai fontteja.</a:t>
            </a:r>
          </a:p>
          <a:p>
            <a:r>
              <a:rPr lang="fi-FI" baseline="0" dirty="0" smtClean="0"/>
              <a:t>Älä käytä kaaviossa opintojaksojen nimiä.</a:t>
            </a:r>
          </a:p>
          <a:p>
            <a:r>
              <a:rPr lang="fi-FI" baseline="0" smtClean="0"/>
              <a:t>Poista nämä tekstit valmiista kaaviosta.</a:t>
            </a:r>
            <a:endParaRPr lang="fi-FI" smtClean="0"/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4103" y="498783"/>
            <a:ext cx="473682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pc="-11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pc="-11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spc="-9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4" y="8534025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-90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/>
          <p:cNvSpPr/>
          <p:nvPr/>
        </p:nvSpPr>
        <p:spPr>
          <a:xfrm>
            <a:off x="392150" y="1120775"/>
            <a:ext cx="6904000" cy="1185726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Tradenomi ymmärtää liiketoiminnan kokonaisuuden ja on syventänyt </a:t>
            </a:r>
            <a:r>
              <a:rPr lang="fi-FI" sz="1200" dirty="0" smtClean="0"/>
              <a:t> osaamistaan henkilökohtaisen opetussuunnitelmansa mukaisesti. Hänen </a:t>
            </a:r>
            <a:r>
              <a:rPr lang="fi-FI" sz="1200" dirty="0"/>
              <a:t>työskentelyään ohjaavat asiakasnäkökulma, tuloksellisuus ja vastuullisuus. Liike-elämän asiantuntija hallitsee oman ajankäyttönsä ja kehittää aktiivisesti itseään sekä työyhteisöään innovatiivisten ja kilpailukykyisten toimintatapojen löytämiseksi. Hänellä on valmiudet jatkuvaan muutokseen.</a:t>
            </a:r>
          </a:p>
          <a:p>
            <a:pPr algn="ctr"/>
            <a:endParaRPr lang="fi-FI" sz="1200" dirty="0"/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52078" y="5243669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Liiketoiminnan kehittämisosaaminen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Liiketoimintaosaaminen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Myynnin ja markkinoinnin osaaminen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Yritystoimintaan perehtyminen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Liiketoimintaympäristöön perehtyminen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95750" y="6804731"/>
            <a:ext cx="1338326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Tutkimus- ja kehittämisosaaminen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6765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Uusien liiketoimintamahdollisuuksien luominen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283942" y="4865757"/>
            <a:ext cx="1191791" cy="573809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esimiestaidot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2974C43D5A975144872DA5635C73D401" ma:contentTypeVersion="0" ma:contentTypeDescription="Luo uusi asiakirja." ma:contentTypeScope="" ma:versionID="8b6a7a9f19d307044759dac10f4ed98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c2e1d979768180157817e523db696887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SAVONIA-421216091-3</_dlc_DocId>
    <_dlc_DocIdUrl xmlns="03ca75a4-7525-4fd0-b461-2a607204cfe9">
      <Url>https://santra.savonia.fi/tiimit/lite/likuopstyomonimuoto/_layouts/DocIdRedir.aspx?ID=SAVONIA-421216091-3</Url>
      <Description>SAVONIA-421216091-3</Description>
    </_dlc_DocIdUrl>
    <Kohdistuspaiva xmlns="03ca75a4-7525-4fd0-b461-2a607204cfe9">2017-11-23T22:00:00+00:00</Kohdistuspaiva>
    <TaxCatchAll xmlns="03ca75a4-7525-4fd0-b461-2a607204cfe9"/>
    <Aihealue xmlns="03ca75a4-7525-4fd0-b461-2a607204cfe9">Henkilöstö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7896EA7-0ADA-4114-B13F-92237C15F8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67AB3C-4FF1-44F6-980A-7383BCE7259E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03ca75a4-7525-4fd0-b461-2a607204cfe9"/>
    <ds:schemaRef ds:uri="http://purl.org/dc/dcmitype/"/>
    <ds:schemaRef ds:uri="http://www.w3.org/XML/1998/namespace"/>
    <ds:schemaRef ds:uri="http://schemas.openxmlformats.org/package/2006/metadata/core-propertie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1274</TotalTime>
  <Words>118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Tradenomi 210 OP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Marja-Riitta Kivi</dc:creator>
  <cp:lastModifiedBy>Marja-Riitta Kivi</cp:lastModifiedBy>
  <cp:revision>17</cp:revision>
  <dcterms:created xsi:type="dcterms:W3CDTF">2017-09-20T15:00:41Z</dcterms:created>
  <dcterms:modified xsi:type="dcterms:W3CDTF">2018-01-04T13:28:25Z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0x0101007C99A6B7AEA5684BA478728D451E0C6F002974C43D5A975144872DA5635C73D401</vt:lpwstr>
  </property>
  <property fmtid="{D5CDD505-2E9C-101B-9397-08002B2CF9AE}" pid="5" name="_dlc_DocIdItemGuid">
    <vt:lpwstr>84430b8f-2b37-498c-958c-e74bdaaeb623</vt:lpwstr>
  </property>
  <property fmtid="{D5CDD505-2E9C-101B-9397-08002B2CF9AE}" pid="6" name="Asiasanat">
    <vt:lpwstr/>
  </property>
</Properties>
</file>