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701" autoAdjust="0"/>
  </p:normalViewPr>
  <p:slideViewPr>
    <p:cSldViewPr>
      <p:cViewPr>
        <p:scale>
          <a:sx n="100" d="100"/>
          <a:sy n="100" d="100"/>
        </p:scale>
        <p:origin x="451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i-FI" dirty="0" smtClean="0"/>
              <a:t>Älä muokkaa kaavion</a:t>
            </a:r>
            <a:r>
              <a:rPr lang="fi-FI" baseline="0" dirty="0" smtClean="0"/>
              <a:t> värimaailmaa tai fontteja.</a:t>
            </a:r>
          </a:p>
          <a:p>
            <a:r>
              <a:rPr lang="fi-FI" baseline="0" dirty="0" smtClean="0"/>
              <a:t>Älä käytä kaaviossa opintojaksojen nimiä.</a:t>
            </a:r>
          </a:p>
          <a:p>
            <a:r>
              <a:rPr lang="fi-FI" baseline="0" dirty="0" smtClean="0"/>
              <a:t>Poista nämä tekstit valmiista kaaviosta.</a:t>
            </a:r>
            <a:endParaRPr lang="fi-FI" dirty="0" smtClean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11/7/2017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Up Arrow 72"/>
          <p:cNvSpPr/>
          <p:nvPr/>
        </p:nvSpPr>
        <p:spPr>
          <a:xfrm>
            <a:off x="6497576" y="2632225"/>
            <a:ext cx="476551" cy="610884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133" y="701834"/>
            <a:ext cx="6939793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800" spc="-114" dirty="0" smtClean="0"/>
              <a:t>YMPÄRISTÖTEKNIIKAN INSINÖÖRI</a:t>
            </a:r>
            <a:r>
              <a:rPr sz="2800" spc="-95" dirty="0" smtClean="0"/>
              <a:t> </a:t>
            </a:r>
            <a:r>
              <a:rPr sz="2800" b="0" spc="-35" dirty="0" smtClean="0">
                <a:latin typeface="NewJuneBook"/>
                <a:cs typeface="NewJuneBook"/>
              </a:rPr>
              <a:t>2</a:t>
            </a:r>
            <a:r>
              <a:rPr lang="fi-FI" sz="2800" b="0" spc="-35" dirty="0" smtClean="0">
                <a:latin typeface="NewJuneBook"/>
                <a:cs typeface="NewJuneBook"/>
              </a:rPr>
              <a:t>4</a:t>
            </a:r>
            <a:r>
              <a:rPr sz="2800" b="0" spc="-35" dirty="0" smtClean="0">
                <a:latin typeface="NewJuneBook"/>
                <a:cs typeface="NewJuneBook"/>
              </a:rPr>
              <a:t>0</a:t>
            </a:r>
            <a:r>
              <a:rPr sz="2800" b="0" spc="-10" dirty="0" smtClean="0">
                <a:latin typeface="NewJuneBook"/>
                <a:cs typeface="NewJuneBook"/>
              </a:rPr>
              <a:t> </a:t>
            </a:r>
            <a:r>
              <a:rPr sz="2800" b="0" spc="-45" dirty="0">
                <a:latin typeface="NewJuneBook"/>
                <a:cs typeface="NewJuneBook"/>
              </a:rPr>
              <a:t>OP</a:t>
            </a: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</a:t>
            </a:r>
            <a:r>
              <a:rPr sz="1150" spc="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35133" y="1238212"/>
            <a:ext cx="6904000" cy="1308078"/>
          </a:xfrm>
          <a:prstGeom prst="rect">
            <a:avLst/>
          </a:prstGeom>
          <a:solidFill>
            <a:srgbClr val="C616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i-FI" sz="1200" dirty="0"/>
              <a:t>Ympäristötekniikan insinöörillä on vankka osaamispohja ja näkemys perinteisille ympäristötoimialoille, kuten vesihuoltoon, jätehuoltoon, ilmansuojelutekniikkaan, energiatekniikkaan, pilaantuneen ympäristön hoitoon ja ympäristöasioiden hallintaan. Vuosittaiset projektityöt kehittävät opiskelijan osaamista työelämän tarpeisiin. </a:t>
            </a:r>
            <a:r>
              <a:rPr lang="fi-FI" sz="1200" dirty="0" smtClean="0"/>
              <a:t>Oma-aloitteisen </a:t>
            </a:r>
            <a:r>
              <a:rPr lang="fi-FI" sz="1200" dirty="0"/>
              <a:t>ja itsenäisen asiantuntijan tehtävät voivat olla suunnittelu-, työnjohto-, tuotanto-, hallinto- tai rakentamistehtäviä.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69763" y="3075093"/>
            <a:ext cx="23407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Siirtyminen työelämään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91145" y="3359905"/>
            <a:ext cx="4626019" cy="6723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Valinnaiset ammattiopinnot: esimerkiksi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Vesihuollon rakennussuunnittelu, vesistöjen hoito, laatu- ja ympäristöjärjestelmät, ympäristömonitorointijärjestelmien suunnittelu, infrarakentamisen tuotannonohjaus ja rakennuttaminen. Opinnäytetyön tekeminen ja syventävä harjoittelu.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591145" y="4076158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 insinööri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itsenäisenä toimijana ja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työelämän suunnittelutehtävissä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63874" y="4937365"/>
            <a:ext cx="26709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Insinöörinä ympäristöalalla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388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Vesilaitossuunnittelu, vesihuollon laboratoriotyöt, ympäristömittaustiedon hallinta, teollisuusprosessit, ympäristölainsäädäntö ja YVA,  katutekniikka, työelämälähtöinen projekti,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585256" y="585019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Ympäristöalan kenttä- ja laboratoriotyöt, ympäristöriskit, rakentamistalous, liikennetekniikka,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elinkaarianalyysi,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Teknisk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svensk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arjoittelut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32864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syventäminen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63874" y="6775157"/>
            <a:ext cx="39773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 osaamisen perusteet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585256" y="7059969"/>
            <a:ext cx="4626019" cy="2626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Vesihuoltotekniikka, materiaalien kierrätys ja jätehuolto, ympäristöfysiikka, ympäristömittaukset, ympäristötekniikan projekti 2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85256" y="7687987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Suunnitteluosaaminen, pohjarakennus- ja kaavoitus, energiatekniikka, pilaantuneen maaperän kunnostus, </a:t>
            </a:r>
            <a:r>
              <a:rPr lang="fi-FI" sz="800" b="1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ja mittaustekniikka, matematiikka, </a:t>
            </a:r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3342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 </a:t>
            </a:r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vahvistaminen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31181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 tietoperusta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585422" y="8883906"/>
            <a:ext cx="4626019" cy="359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Insinöörin mikrobiologia, ilmansuojelutekniikka, prosessitekniikka ja instrumentointi, matematiikka, fysiikka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Ympäristötekniikan perusteet, vesihuollon perusteet, ympäristötekniikan projekti 1, ympäristötekniikan laboratoriotyöt, matematiikka, </a:t>
            </a:r>
            <a:r>
              <a:rPr lang="fi-FI" sz="800" b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orientoivat opinnot</a:t>
            </a:r>
            <a:endParaRPr lang="fi-FI" sz="8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2634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 smtClean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Ympäristötekniikka tutuksi</a:t>
            </a:r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SAVONIA-1178-94</_dlc_DocId>
    <_dlc_DocIdUrl xmlns="03ca75a4-7525-4fd0-b461-2a607204cfe9">
      <Url>https://santra.savonia.fi/tiimit/lite/ymparistotekniikkatiimi/_layouts/DocIdRedir.aspx?ID=SAVONIA-1178-94</Url>
      <Description>SAVONIA-1178-94</Description>
    </_dlc_DocIdUrl>
    <Kohdistuspaiva xmlns="03ca75a4-7525-4fd0-b461-2a607204cfe9">2017-11-06T22:00:00+00:00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069725AFE2741B41B7554DFCBC03A27B" ma:contentTypeVersion="14" ma:contentTypeDescription="Luo uusi asiakirja." ma:contentTypeScope="" ma:versionID="d3a56c3195465557939a9c35f88d857e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6905C2-23D3-4EBA-A6F0-BBB465F67965}"/>
</file>

<file path=customXml/itemProps2.xml><?xml version="1.0" encoding="utf-8"?>
<ds:datastoreItem xmlns:ds="http://schemas.openxmlformats.org/officeDocument/2006/customXml" ds:itemID="{26B80953-1222-4574-A9E5-FB0E2B1D46B7}"/>
</file>

<file path=customXml/itemProps3.xml><?xml version="1.0" encoding="utf-8"?>
<ds:datastoreItem xmlns:ds="http://schemas.openxmlformats.org/officeDocument/2006/customXml" ds:itemID="{C52CA087-FFBB-4BA7-8790-C61E8FE556BA}"/>
</file>

<file path=customXml/itemProps4.xml><?xml version="1.0" encoding="utf-8"?>
<ds:datastoreItem xmlns:ds="http://schemas.openxmlformats.org/officeDocument/2006/customXml" ds:itemID="{A54EB944-C454-4DE6-A753-81814954D50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395</Words>
  <Application>Microsoft Office PowerPoint</Application>
  <PresentationFormat>Mukautettu</PresentationFormat>
  <Paragraphs>43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Calibri</vt:lpstr>
      <vt:lpstr>NewJuneBold</vt:lpstr>
      <vt:lpstr>NewJuneBook</vt:lpstr>
      <vt:lpstr>NewJuneHeavy</vt:lpstr>
      <vt:lpstr>Tahoma</vt:lpstr>
      <vt:lpstr>Office Theme</vt:lpstr>
      <vt:lpstr>YMPÄRISTÖTEKNIIKAN INSINÖÖRI 240 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Marja-Riitta Kivi</dc:creator>
  <cp:lastModifiedBy>Teemu Räsänen</cp:lastModifiedBy>
  <cp:revision>9</cp:revision>
  <dcterms:created xsi:type="dcterms:W3CDTF">2017-09-21T11:55:52Z</dcterms:created>
  <dcterms:modified xsi:type="dcterms:W3CDTF">2017-11-07T09:15:40Z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0x0101007C99A6B7AEA5684BA478728D451E0C6F00069725AFE2741B41B7554DFCBC03A27B</vt:lpwstr>
  </property>
  <property fmtid="{D5CDD505-2E9C-101B-9397-08002B2CF9AE}" pid="5" name="_dlc_DocIdItemGuid">
    <vt:lpwstr>1ae9ba8a-1724-4f2e-b779-0d0ebc4b926f</vt:lpwstr>
  </property>
  <property fmtid="{D5CDD505-2E9C-101B-9397-08002B2CF9AE}" pid="6" name="Asiasanat">
    <vt:lpwstr/>
  </property>
</Properties>
</file>