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customXml/itemProps4.xml" ContentType="application/vnd.openxmlformats-officedocument.customXml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40" autoAdjust="0"/>
  </p:normalViewPr>
  <p:slideViewPr>
    <p:cSldViewPr>
      <p:cViewPr>
        <p:scale>
          <a:sx n="100" d="100"/>
          <a:sy n="100" d="100"/>
        </p:scale>
        <p:origin x="-2460" y="18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Up Arrow 68"/>
          <p:cNvSpPr/>
          <p:nvPr/>
        </p:nvSpPr>
        <p:spPr>
          <a:xfrm>
            <a:off x="5924550" y="3940175"/>
            <a:ext cx="304800" cy="4572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3486150" y="3940175"/>
            <a:ext cx="304800" cy="4572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" name="Up Arrow 53"/>
          <p:cNvSpPr/>
          <p:nvPr/>
        </p:nvSpPr>
        <p:spPr>
          <a:xfrm>
            <a:off x="6091174" y="5006975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314950" y="5267541"/>
            <a:ext cx="180204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Keskisuuret kytkin- ja reititinverkot, tietokantapalvelimet, palvelutuotanto, harjoittelu II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2550" y="485821"/>
            <a:ext cx="56388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 smtClean="0"/>
              <a:t>Tietotekniikkainsinööri 240 op</a:t>
            </a:r>
            <a:endParaRPr spc="-114" dirty="0"/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4" y="8534025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5" y="4645738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NewJuneBold"/>
                <a:cs typeface="NewJuneBold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NewJuneBold"/>
                <a:cs typeface="NewJuneBold"/>
              </a:rPr>
              <a:t> </a:t>
            </a:r>
            <a:r>
              <a:rPr sz="1150" b="1" spc="-55" dirty="0">
                <a:solidFill>
                  <a:srgbClr val="FFFFFF"/>
                </a:solidFill>
                <a:latin typeface="NewJuneBold"/>
                <a:cs typeface="NewJuneBold"/>
              </a:rPr>
              <a:t>k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ehittäminen</a:t>
            </a: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NewJuneBook"/>
                <a:cs typeface="NewJuneBook"/>
              </a:rPr>
              <a:t>60 op</a:t>
            </a:r>
            <a:endParaRPr sz="1150" dirty="0">
              <a:latin typeface="NewJuneBook"/>
              <a:cs typeface="NewJuneBook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486150" y="2992446"/>
            <a:ext cx="259759" cy="33812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629150" y="5921375"/>
            <a:ext cx="448264" cy="4572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629150" y="7826375"/>
            <a:ext cx="448264" cy="4572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Rectangle 60"/>
          <p:cNvSpPr/>
          <p:nvPr/>
        </p:nvSpPr>
        <p:spPr>
          <a:xfrm>
            <a:off x="392150" y="1120775"/>
            <a:ext cx="6904000" cy="1185726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200" b="1" dirty="0" smtClean="0"/>
              <a:t>Työtehtävät:</a:t>
            </a:r>
            <a:r>
              <a:rPr lang="fi-FI" sz="1200" dirty="0" smtClean="0"/>
              <a:t> Suunnittelu (tekninen/taloudellinen), projektitoiminta (asiantuntija/esimies), palveluliiketoiminta (myynti, markkinointi, osto, jälkimarkkinointi), ylläpito, kehittäminen, rakentaminen/tuotanto, testaus/laatu, koulutus, yrittäjyys</a:t>
            </a:r>
          </a:p>
          <a:p>
            <a:r>
              <a:rPr lang="fi-FI" sz="1200" b="1" dirty="0" smtClean="0"/>
              <a:t>Työroolit:</a:t>
            </a:r>
            <a:r>
              <a:rPr lang="fi-FI" sz="1200" dirty="0" smtClean="0"/>
              <a:t> Tekninen asiantuntija (tiimin jäsen), tavoitteena työroolien kasvu (tietojen  ja taitojen syveneminen sekä laaja-alaistuminen)</a:t>
            </a:r>
          </a:p>
          <a:p>
            <a:pPr algn="ctr"/>
            <a:endParaRPr lang="fi-FI" sz="1200" dirty="0"/>
          </a:p>
        </p:txBody>
      </p:sp>
      <p:sp>
        <p:nvSpPr>
          <p:cNvPr id="62" name="Rectangle 61"/>
          <p:cNvSpPr/>
          <p:nvPr/>
        </p:nvSpPr>
        <p:spPr>
          <a:xfrm>
            <a:off x="2784975" y="2568575"/>
            <a:ext cx="1691775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Ohjelmistotekniikan osaaja</a:t>
            </a:r>
            <a:endParaRPr lang="fi-FI" sz="10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086350" y="2568575"/>
            <a:ext cx="1828800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Tietoverkkotekniikan osaaja</a:t>
            </a:r>
            <a:endParaRPr lang="fi-FI" sz="10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324350" y="3330575"/>
            <a:ext cx="9144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Harjoittelu III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8" y="4505541"/>
            <a:ext cx="18246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BigData- ja Business Intelligence -toteutukset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39371" y="450554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Laajat kytkin- ja reititinverkot, virheenjäljitys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74710" y="5267541"/>
            <a:ext cx="180204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IoT- ja mobiilisovellukset, tietokantapalvelimet, palvelutuotanto, harjoittelu II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47950" y="7140575"/>
            <a:ext cx="4419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Web-ohjelmointi, tietorakenteet ja algoritmit sekä matematiikka,  tietoverkot, ICT-liiketoiminta, harjoittelu I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647950" y="6530975"/>
            <a:ext cx="4419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Tietoturva, ohjelmistotuotanto- ja palvelinosaaminen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Ohjelmointiosaamisen laajentaminen, perusteet tietokannoista ja tietoverkoista sekä fysiikasta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Orientoituminen insinööriopintoihin, matemaattiset perusopinnot, ohjelmoinnin ja käyttöjärjestelmien perusteet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171950" y="4854575"/>
            <a:ext cx="1447800" cy="457201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Ohjelmisto-  tai tietoverkkotekniikkaan  suuntautuminen</a:t>
            </a:r>
            <a:endParaRPr lang="fi-FI" sz="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495550" y="3330575"/>
            <a:ext cx="18288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Ohjelmistojen suunnittelu-, toteutus- testaus- ja ylläpito-taidot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238750" y="3330575"/>
            <a:ext cx="20574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Tietoverkko- ja palvelintoteutusten suunnittelu-, toteutus-, testaus- ja ylläpitotaidot</a:t>
            </a:r>
          </a:p>
        </p:txBody>
      </p:sp>
      <p:sp>
        <p:nvSpPr>
          <p:cNvPr id="60" name="Up Arrow 59"/>
          <p:cNvSpPr/>
          <p:nvPr/>
        </p:nvSpPr>
        <p:spPr>
          <a:xfrm>
            <a:off x="5924550" y="2992446"/>
            <a:ext cx="259759" cy="33812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9" name="Up Arrow 78"/>
          <p:cNvSpPr/>
          <p:nvPr/>
        </p:nvSpPr>
        <p:spPr>
          <a:xfrm>
            <a:off x="3576574" y="5006975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SAVONIA-1349-226</_dlc_DocId>
    <_dlc_DocIdUrl xmlns="03ca75a4-7525-4fd0-b461-2a607204cfe9">
      <Url>https://santra.savonia.fi/tiimit/lite/tietotekniikkatiimi/_layouts/DocIdRedir.aspx?ID=SAVONIA-1349-226</Url>
      <Description>SAVONIA-1349-226</Description>
    </_dlc_DocIdUrl>
    <Kohdistuspaiva xmlns="03ca75a4-7525-4fd0-b461-2a607204cfe9">2017-10-29T22:00:00+00:00</Kohdistuspaiva>
    <TaxCatchAll xmlns="03ca75a4-7525-4fd0-b461-2a607204cfe9"/>
    <Aihealue xmlns="03ca75a4-7525-4fd0-b461-2a607204cfe9">Henkilöstö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87E6088B88EC3F438E54D92EC625EE9D" ma:contentTypeVersion="14" ma:contentTypeDescription="Luo uusi asiakirja." ma:contentTypeScope="" ma:versionID="d091b43398bc1c0146e6b83777802131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67AB3C-4FF1-44F6-980A-7383BCE7259E}"/>
</file>

<file path=customXml/itemProps2.xml><?xml version="1.0" encoding="utf-8"?>
<ds:datastoreItem xmlns:ds="http://schemas.openxmlformats.org/officeDocument/2006/customXml" ds:itemID="{87206E14-00E8-4795-98EF-D5FF4DA3B361}"/>
</file>

<file path=customXml/itemProps3.xml><?xml version="1.0" encoding="utf-8"?>
<ds:datastoreItem xmlns:ds="http://schemas.openxmlformats.org/officeDocument/2006/customXml" ds:itemID="{39CBB439-B50E-4DB0-9FC8-6B453CD52360}"/>
</file>

<file path=customXml/itemProps4.xml><?xml version="1.0" encoding="utf-8"?>
<ds:datastoreItem xmlns:ds="http://schemas.openxmlformats.org/officeDocument/2006/customXml" ds:itemID="{8BC38432-5511-4660-9BEE-371E492545B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1396</TotalTime>
  <Words>175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Tietotekniikkainsinööri 240 op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Marja-Riitta Kivi</dc:creator>
  <cp:lastModifiedBy>ktpitve</cp:lastModifiedBy>
  <cp:revision>23</cp:revision>
  <dcterms:created xsi:type="dcterms:W3CDTF">2017-09-20T15:00:41Z</dcterms:created>
  <dcterms:modified xsi:type="dcterms:W3CDTF">2017-10-30T13:28:41Z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0x0101007C99A6B7AEA5684BA478728D451E0C6F0087E6088B88EC3F438E54D92EC625EE9D</vt:lpwstr>
  </property>
  <property fmtid="{D5CDD505-2E9C-101B-9397-08002B2CF9AE}" pid="5" name="_dlc_DocIdItemGuid">
    <vt:lpwstr>53e845f3-a4f3-4d03-b2db-179bd8c612fa</vt:lpwstr>
  </property>
  <property fmtid="{D5CDD505-2E9C-101B-9397-08002B2CF9AE}" pid="6" name="Asiasanat">
    <vt:lpwstr/>
  </property>
</Properties>
</file>