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01" autoAdjust="0"/>
  </p:normalViewPr>
  <p:slideViewPr>
    <p:cSldViewPr>
      <p:cViewPr varScale="1">
        <p:scale>
          <a:sx n="59" d="100"/>
          <a:sy n="59" d="100"/>
        </p:scale>
        <p:origin x="2405" y="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dirty="0" smtClean="0"/>
              <a:t>Poista nämä tekstit valmiista kaaviosta.</a:t>
            </a:r>
            <a:endParaRPr lang="fi-FI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346254" y="5638800"/>
            <a:ext cx="476551" cy="4648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424" y="1944802"/>
            <a:ext cx="7227417" cy="892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2800" spc="-114" dirty="0" smtClean="0">
                <a:cs typeface="NewJuneBook"/>
              </a:rPr>
              <a:t>INSINÖÖRI (AMK), KONETEKNIIKKA  240 OP</a:t>
            </a:r>
            <a:br>
              <a:rPr lang="fi-FI" sz="2800" spc="-114" dirty="0" smtClean="0">
                <a:cs typeface="NewJuneBook"/>
              </a:rPr>
            </a:br>
            <a:r>
              <a:rPr lang="fi-FI" sz="2800" spc="-114" dirty="0" err="1" smtClean="0">
                <a:cs typeface="NewJuneBook"/>
              </a:rPr>
              <a:t>Bio</a:t>
            </a:r>
            <a:r>
              <a:rPr lang="fi-FI" sz="2800" spc="-114" dirty="0" smtClean="0">
                <a:cs typeface="NewJuneBook"/>
              </a:rPr>
              <a:t>- ja kiertotalouden muuntokoulutus</a:t>
            </a:r>
            <a:endParaRPr lang="fi-FI" b="0" spc="-45" dirty="0">
              <a:latin typeface="NewJuneBook"/>
              <a:cs typeface="NewJuneBook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8432" y="8264126"/>
            <a:ext cx="1983105" cy="1713387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7426" y="8568870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34806" y="8568870"/>
            <a:ext cx="1164485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Ammattialaan</a:t>
            </a:r>
            <a:endParaRPr lang="fi-FI" sz="12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Perehtyminen ja osaamisen kehittyminen </a:t>
            </a:r>
            <a:endParaRPr lang="fi-FI" sz="12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45 op</a:t>
            </a:r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20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syventäminen</a:t>
            </a: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60 op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8432" y="6228599"/>
            <a:ext cx="1983105" cy="1810534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7426" y="666202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4807" y="6754108"/>
            <a:ext cx="1189328" cy="10900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 err="1" smtClean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</a:t>
            </a:r>
            <a:r>
              <a:rPr lang="fi-FI" sz="1200" b="1" dirty="0" smtClean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ja kiertotalouden osaamisen </a:t>
            </a:r>
            <a:endParaRPr lang="fi-FI" sz="1200" b="1" dirty="0">
              <a:solidFill>
                <a:prstClr val="white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kehittäminen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fi-FI" sz="1200" b="1" dirty="0" smtClean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 </a:t>
            </a:r>
            <a:r>
              <a:rPr lang="fi-FI" sz="1200" b="1" dirty="0">
                <a:solidFill>
                  <a:prstClr val="whit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4127" y="3386723"/>
            <a:ext cx="6904000" cy="2050097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Konetekniikan opinnot antavat </a:t>
            </a:r>
            <a:r>
              <a: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vahvan teknisen perusosaamisen lisäksi hyvät eväät myös projektien johtamiseen.  Alalla vaadittavaan tekniseen perusosaamiseen liittyy vahva koneenrakennuksen sekä </a:t>
            </a:r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tuotantotekniikan </a:t>
            </a:r>
            <a:r>
              <a: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-talouden osaaminen tuettuna vahvoilla matemaattisilla ja fysikaalisilla taidoilla. </a:t>
            </a:r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Teoriaopintojen </a:t>
            </a:r>
            <a:r>
              <a: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lisäksi pääset jo opintojen aikana harjaannuttamaan ryhmässä työskentelyä ja </a:t>
            </a:r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projektimaista toimintaa</a:t>
            </a:r>
            <a:r>
              <a: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sillä osa opinnoista suoritetaan työelämästä tulevien projektien </a:t>
            </a:r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parissa. Osaamista syvennetään käytännön työelämän harjoittelujaksoilla. </a:t>
            </a:r>
          </a:p>
          <a:p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Konetekniikan </a:t>
            </a:r>
            <a:r>
              <a:rPr lang="fi-FI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insinöörit sijoittuvat hyvin monipuolisesti erilaisiin teollisuuden tehtäviin. Työkokemuksen ja henkilön mielenkiinnon kohteiden mukaan työtehtävät muuttuvat vuosien varrella usein esimies- ja johtamistehtäviin.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80966" y="7433309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42654" y="7110413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5550" y="6228599"/>
            <a:ext cx="4812030" cy="181053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49792" y="6333607"/>
            <a:ext cx="4443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kiertotalouden osaamisen soveltaminen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8555" y="6662027"/>
            <a:ext cx="4626019" cy="6284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Muuntokoulutuksen soveltavissa opinnoissa keskitytään tehdassuunnitteluun ja puun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työstötekniikoihin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Projektiosaaminen karttuu projektiopintojen myötä Osaaminen kehittyy edelleen harjoittelussa ja opinnäytetyössä.</a:t>
            </a:r>
            <a:endParaRPr lang="en-GB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8555" y="7545710"/>
            <a:ext cx="4626019" cy="438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Muuntokoulutuksen syventävissä opinnoissa paneudutaan puutuoteteollisuuden prosesseihin ja sahatavaratuotantoon. Opiskelijat perehtyvät myös rakennuspuuseppätekniikkaan.</a:t>
            </a:r>
            <a:endParaRPr lang="fi-FI" sz="9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7172" y="7247208"/>
            <a:ext cx="4491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err="1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kiertotalouden osaamisen syventyminen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81132" y="9356575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42820" y="89343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5716" y="8273078"/>
            <a:ext cx="4812030" cy="168932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42329" y="8342845"/>
            <a:ext cx="24513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Konealaan perehtyminen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60493" y="8631994"/>
            <a:ext cx="4626019" cy="465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Perehdytään konealan perusteisiin lujuusopin, koneautomaation, koneenosien suunnittelun ja valmistettavuuden myötä. Alan käytänteisiin perehdytään  harjoittelun kautta. </a:t>
            </a:r>
            <a:endParaRPr lang="en-GB" sz="9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8721" y="9331830"/>
            <a:ext cx="4626019" cy="556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i-FI" sz="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Opiskellaan perustaidot laatutekniikasta, yrittäjyydestä ja liiketoiminnasta, toiminnanohjauksesta, ja materiaalitekniikasta. Käytännön osaaminen karttuu projektiopinnoissa. </a:t>
            </a:r>
            <a:endParaRPr lang="en-GB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22768" y="9048798"/>
            <a:ext cx="3296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Konealan osaamisen kehittyminen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C74BA398AF02448F319720DFE8DD7F" ma:contentTypeVersion="0" ma:contentTypeDescription="Luo uusi asiakirja." ma:contentTypeScope="" ma:versionID="e8a6f893a46ceddaa8c582e62ef38e79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SAVONIA-1372-26</_dlc_DocId>
    <_dlc_DocIdUrl xmlns="03ca75a4-7525-4fd0-b461-2a607204cfe9">
      <Url>https://santra.savonia.fi/tiimit/lite/_layouts/DocIdRedir.aspx?ID=SAVONIA-1372-26</Url>
      <Description>SAVONIA-1372-26</Description>
    </_dlc_DocIdUrl>
  </documentManagement>
</p:properties>
</file>

<file path=customXml/itemProps1.xml><?xml version="1.0" encoding="utf-8"?>
<ds:datastoreItem xmlns:ds="http://schemas.openxmlformats.org/officeDocument/2006/customXml" ds:itemID="{68AA4B7C-91BA-4C52-ABF4-7B0C8EE0FC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6B80953-1222-4574-A9E5-FB0E2B1D46B7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3ca75a4-7525-4fd0-b461-2a607204cfe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221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INSINÖÖRI (AMK), KONETEKNIIKKA  240 OP Bio- ja kiertotalouden muuntokoulutus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Marja-Riitta Kivi</dc:creator>
  <cp:lastModifiedBy>Marja-Riitta Kivi</cp:lastModifiedBy>
  <cp:revision>37</cp:revision>
  <dcterms:created xsi:type="dcterms:W3CDTF">2017-09-21T11:55:52Z</dcterms:created>
  <dcterms:modified xsi:type="dcterms:W3CDTF">2018-06-12T09:56:46Z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0x0101003EC74BA398AF02448F319720DFE8DD7F</vt:lpwstr>
  </property>
  <property fmtid="{D5CDD505-2E9C-101B-9397-08002B2CF9AE}" pid="5" name="_dlc_DocIdItemGuid">
    <vt:lpwstr>bab1889f-0dae-40e9-825b-047541922c6c</vt:lpwstr>
  </property>
  <property fmtid="{D5CDD505-2E9C-101B-9397-08002B2CF9AE}" pid="6" name="Asiasanat">
    <vt:lpwstr/>
  </property>
</Properties>
</file>