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2181" autoAdjust="0"/>
  </p:normalViewPr>
  <p:slideViewPr>
    <p:cSldViewPr snapToGrid="0">
      <p:cViewPr varScale="1">
        <p:scale>
          <a:sx n="94" d="100"/>
          <a:sy n="94" d="100"/>
        </p:scale>
        <p:origin x="182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7422212" y="1413226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268187" y="5863316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009612" y="1415182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332437" y="1415182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35" name="object 31"/>
          <p:cNvSpPr txBox="1"/>
          <p:nvPr/>
        </p:nvSpPr>
        <p:spPr>
          <a:xfrm>
            <a:off x="5166050" y="6309051"/>
            <a:ext cx="1922662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</a:t>
            </a:r>
            <a:r>
              <a:rPr lang="fi-FI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object 53"/>
          <p:cNvSpPr txBox="1"/>
          <p:nvPr/>
        </p:nvSpPr>
        <p:spPr>
          <a:xfrm>
            <a:off x="2211829" y="3704259"/>
            <a:ext cx="2668386" cy="5484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en-US" sz="11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Environmental Monitoring Project 5ECTS</a:t>
            </a:r>
            <a:endParaRPr lang="en-US" sz="1100" b="1" spc="-8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317870" y="1464473"/>
            <a:ext cx="16966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Thesis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698261" y="1474378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Common </a:t>
            </a:r>
            <a:r>
              <a:rPr lang="fi-FI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17288" y="1515414"/>
            <a:ext cx="360058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Field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specific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166050" y="2833410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009612" y="3090167"/>
            <a:ext cx="2364218" cy="196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spc="-5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  <a:r>
              <a:rPr lang="fi-FI" sz="1100" spc="-5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</a:t>
            </a:r>
            <a:r>
              <a:rPr lang="fi-FI" sz="1100" spc="-5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developing</a:t>
            </a:r>
            <a:r>
              <a:rPr lang="fi-FI" sz="1100" spc="-5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fi-FI" sz="1100" spc="-5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sz="1100" spc="-5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</a:t>
            </a: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Common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field-specific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supporting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 </a:t>
            </a:r>
            <a:r>
              <a:rPr lang="fi-FI" sz="1100" b="1" spc="-40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subject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Methodological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supporting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included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into the </a:t>
            </a: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credit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points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194374" y="3178282"/>
            <a:ext cx="2768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spcBef>
                <a:spcPts val="30"/>
              </a:spcBef>
            </a:pP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Applied Environmental Monitoring 5 ECTS</a:t>
            </a:r>
            <a:endParaRPr lang="en-US" sz="110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30073" y="2735136"/>
            <a:ext cx="2753079" cy="366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Water Technology Project 5 ECTS</a:t>
            </a:r>
            <a:endParaRPr lang="en-US" sz="110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377358" y="2274400"/>
            <a:ext cx="23188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Applied Water Technology 5 ECTS</a:t>
            </a:r>
            <a:endParaRPr lang="en-US" sz="1100" b="1" spc="-4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211829" y="4344881"/>
            <a:ext cx="2753079" cy="366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Applied Bioprocesses 5 ECTS</a:t>
            </a:r>
            <a:endParaRPr lang="en-US" sz="110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153209" y="4711456"/>
            <a:ext cx="2753079" cy="366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lnSpc>
                <a:spcPct val="162300"/>
              </a:lnSpc>
              <a:spcBef>
                <a:spcPts val="30"/>
              </a:spcBef>
            </a:pPr>
            <a:r>
              <a:rPr lang="en-US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Bioprocesses project 5 ECTS</a:t>
            </a:r>
            <a:endParaRPr lang="en-US" sz="110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122135" y="5250394"/>
            <a:ext cx="2768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spcBef>
                <a:spcPts val="30"/>
              </a:spcBef>
            </a:pPr>
            <a:r>
              <a:rPr lang="fi-FI" sz="110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Occupational</a:t>
            </a:r>
            <a:r>
              <a:rPr lang="fi-FI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Health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</a:t>
            </a:r>
            <a:r>
              <a:rPr lang="fi-FI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Assesment</a:t>
            </a:r>
            <a:r>
              <a:rPr lang="fi-FI"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5 ECTS</a:t>
            </a:r>
            <a:endParaRPr lang="fi-FI" sz="110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444514" y="2360367"/>
            <a:ext cx="2870351" cy="3176674"/>
            <a:chOff x="5704924" y="2404972"/>
            <a:chExt cx="2870351" cy="3176674"/>
          </a:xfrm>
        </p:grpSpPr>
        <p:sp>
          <p:nvSpPr>
            <p:cNvPr id="49" name="object 46"/>
            <p:cNvSpPr txBox="1"/>
            <p:nvPr/>
          </p:nvSpPr>
          <p:spPr>
            <a:xfrm>
              <a:off x="5704924" y="2404972"/>
              <a:ext cx="2870351" cy="190821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332740" marR="342900" algn="ctr">
                <a:lnSpc>
                  <a:spcPct val="100000"/>
                </a:lnSpc>
                <a:spcBef>
                  <a:spcPts val="560"/>
                </a:spcBef>
              </a:pPr>
              <a:r>
                <a:rPr lang="en-US" sz="1100" b="1" spc="-35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Working </a:t>
              </a:r>
              <a:r>
                <a:rPr lang="en-US" sz="1100" b="1" spc="-35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and Studying in International Environment  </a:t>
              </a:r>
              <a:r>
                <a:rPr lang="en-US" sz="1100" b="1" spc="-35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5 ECTS</a:t>
              </a:r>
            </a:p>
            <a:p>
              <a:pPr marL="332740" marR="342900" algn="ctr">
                <a:lnSpc>
                  <a:spcPct val="100000"/>
                </a:lnSpc>
                <a:spcBef>
                  <a:spcPts val="560"/>
                </a:spcBef>
              </a:pPr>
              <a:r>
                <a:rPr lang="en-US" sz="1100" b="1" spc="-35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Business in Digital Health 5 ECTS</a:t>
              </a:r>
            </a:p>
            <a:p>
              <a:pPr marL="332740" marR="342900" algn="ctr">
                <a:lnSpc>
                  <a:spcPct val="100000"/>
                </a:lnSpc>
                <a:spcBef>
                  <a:spcPts val="560"/>
                </a:spcBef>
              </a:pPr>
              <a:r>
                <a:rPr lang="fi-FI" sz="1100" b="1" spc="-35" dirty="0" err="1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Digitalised</a:t>
              </a:r>
              <a:r>
                <a:rPr lang="fi-FI" sz="1100" b="1" spc="-35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spc="-35" dirty="0" err="1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Working</a:t>
              </a:r>
              <a:r>
                <a:rPr lang="fi-FI" sz="1100" b="1" spc="-35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Environment 5 ECTS</a:t>
              </a:r>
            </a:p>
            <a:p>
              <a:pPr marL="332740" marR="342900" algn="ctr">
                <a:lnSpc>
                  <a:spcPct val="100000"/>
                </a:lnSpc>
                <a:spcBef>
                  <a:spcPts val="560"/>
                </a:spcBef>
              </a:pPr>
              <a:r>
                <a:rPr lang="fi-FI" sz="1100" b="1" spc="-35" dirty="0" err="1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Successful</a:t>
              </a:r>
              <a:r>
                <a:rPr lang="fi-FI" sz="1100" b="1" spc="-35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spc="-35" dirty="0" err="1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Organisation</a:t>
              </a:r>
              <a:r>
                <a:rPr lang="fi-FI" sz="1100" b="1" spc="-35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5 ECTS</a:t>
              </a:r>
            </a:p>
            <a:p>
              <a:pPr marL="332740" marR="342900" algn="ctr">
                <a:lnSpc>
                  <a:spcPct val="100000"/>
                </a:lnSpc>
                <a:spcBef>
                  <a:spcPts val="560"/>
                </a:spcBef>
              </a:pPr>
              <a:r>
                <a:rPr lang="fi-FI" sz="1100" b="1" spc="-35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Innovation Knowledge 5 ECTS</a:t>
              </a:r>
              <a:endPara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332740" marR="342900" algn="ctr">
                <a:lnSpc>
                  <a:spcPct val="100000"/>
                </a:lnSpc>
                <a:spcBef>
                  <a:spcPts val="560"/>
                </a:spcBef>
              </a:pPr>
              <a:endParaRPr lang="en-US" sz="1100" b="1" spc="-3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" name="object 48"/>
            <p:cNvSpPr txBox="1"/>
            <p:nvPr/>
          </p:nvSpPr>
          <p:spPr>
            <a:xfrm>
              <a:off x="5879866" y="4143910"/>
              <a:ext cx="2594303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890"/>
                </a:spcBef>
              </a:pPr>
              <a:r>
                <a:rPr lang="fi-FI" sz="1100" b="1" spc="-35" dirty="0" err="1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Expertise</a:t>
              </a:r>
              <a:r>
                <a:rPr lang="fi-FI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and </a:t>
              </a:r>
              <a:r>
                <a:rPr lang="fi-FI" sz="1100" b="1" spc="-35" dirty="0" err="1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Supervisory</a:t>
              </a:r>
              <a:r>
                <a:rPr lang="fi-FI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fi-FI" sz="1100" b="1" spc="-35" dirty="0" err="1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</a:t>
              </a:r>
              <a:r>
                <a:rPr lang="fi-FI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    5  ECTS</a:t>
              </a:r>
              <a:endParaRPr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958671" y="4883962"/>
              <a:ext cx="23740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2065" marR="57150" lvl="0" algn="ctr">
                <a:spcBef>
                  <a:spcPts val="890"/>
                </a:spcBef>
              </a:pPr>
              <a:r>
                <a:rPr lang="en-US" sz="1100" b="1" spc="-60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Strategic Thinking and Future Orientation </a:t>
              </a:r>
              <a:r>
                <a:rPr lang="en-US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  <a:r>
                <a:rPr lang="en-US" sz="1100" b="1" spc="-30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ECTS</a:t>
              </a:r>
              <a:endParaRPr lang="en-US" sz="11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" name="object 48"/>
            <p:cNvSpPr txBox="1"/>
            <p:nvPr/>
          </p:nvSpPr>
          <p:spPr>
            <a:xfrm>
              <a:off x="5857573" y="4513936"/>
              <a:ext cx="2594303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890"/>
                </a:spcBef>
              </a:pPr>
              <a:r>
                <a:rPr lang="fi-FI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Strategic Project Knowledge </a:t>
              </a:r>
              <a:br>
                <a:rPr lang="fi-FI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fi-FI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 </a:t>
              </a:r>
              <a:r>
                <a:rPr lang="fi-FI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ECTS</a:t>
              </a:r>
              <a:endParaRPr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975109" y="5320036"/>
              <a:ext cx="237408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2065" marR="57150" lvl="0" algn="ctr">
                <a:spcBef>
                  <a:spcPts val="890"/>
                </a:spcBef>
              </a:pPr>
              <a:r>
                <a:rPr lang="en-US" sz="1100" b="1" spc="-60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Service Design </a:t>
              </a:r>
              <a:r>
                <a:rPr lang="en-US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</a:t>
              </a:r>
              <a:r>
                <a:rPr lang="en-US" sz="1100" b="1" spc="-30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1100" b="1" spc="-35" dirty="0" smtClean="0">
                  <a:solidFill>
                    <a:srgbClr val="FFFFFF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ECTS</a:t>
              </a:r>
              <a:endParaRPr lang="en-US" sz="11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2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Master's Degree </a:t>
            </a:r>
            <a:r>
              <a:rPr lang="en-US" sz="2800" b="1" spc="-22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sz="2800" b="1" spc="-2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Environmental 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Engineering, 60 ECTS</a:t>
            </a:r>
          </a:p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SAVONIA-1178-144</_dlc_DocId>
    <_dlc_DocIdUrl xmlns="03ca75a4-7525-4fd0-b461-2a607204cfe9">
      <Url>https://santra.savonia.fi/tiimit/lite/ymparistotekniikkatiimi/_layouts/DocIdRedir.aspx?ID=SAVONIA-1178-144</Url>
      <Description>SAVONIA-1178-144</Description>
    </_dlc_DocIdUrl>
    <Kohdistuspaiva xmlns="03ca75a4-7525-4fd0-b461-2a607204cfe9">2016-12-13T22:00:00+00:00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069725AFE2741B41B7554DFCBC03A27B" ma:contentTypeVersion="14" ma:contentTypeDescription="Luo uusi asiakirja." ma:contentTypeScope="" ma:versionID="d3a56c3195465557939a9c35f88d857e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54D1ECA-7179-4AE8-9B65-9223AD4686CA}">
  <ds:schemaRefs>
    <ds:schemaRef ds:uri="03ca75a4-7525-4fd0-b461-2a607204cfe9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6918BFE0-52BB-4175-805E-575ED35F06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BE06A5-E992-4463-9AEB-160646C5FCF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51C60F6-362F-4180-B138-29E14278274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164</Words>
  <Application>Microsoft Office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Marja-Riitta Kivi</cp:lastModifiedBy>
  <cp:revision>41</cp:revision>
  <dcterms:created xsi:type="dcterms:W3CDTF">2016-11-29T14:12:40Z</dcterms:created>
  <dcterms:modified xsi:type="dcterms:W3CDTF">2018-02-08T09:28:55Z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0x0101007C99A6B7AEA5684BA478728D451E0C6F00069725AFE2741B41B7554DFCBC03A27B</vt:lpwstr>
  </property>
  <property fmtid="{D5CDD505-2E9C-101B-9397-08002B2CF9AE}" pid="3" name="_dlc_DocIdItemGuid">
    <vt:lpwstr>3d9d5680-7d33-427f-a2af-0af2ddb763c5</vt:lpwstr>
  </property>
  <property fmtid="{D5CDD505-2E9C-101B-9397-08002B2CF9AE}" pid="4" name="Asiasanat">
    <vt:lpwstr/>
  </property>
</Properties>
</file>