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C55"/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Rakentamisen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0998" y="2150332"/>
            <a:ext cx="2378886" cy="3718431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gradFill>
            <a:gsLst>
              <a:gs pos="0">
                <a:srgbClr val="F18C55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0701" y="1374016"/>
            <a:ext cx="26460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4" name="Pyöristetty suorakulmio 18"/>
          <p:cNvSpPr/>
          <p:nvPr/>
        </p:nvSpPr>
        <p:spPr>
          <a:xfrm>
            <a:off x="2180998" y="2664021"/>
            <a:ext cx="2378886" cy="296131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Tietomallinnus (BIM) 5 op</a:t>
            </a:r>
          </a:p>
        </p:txBody>
      </p:sp>
      <p:sp>
        <p:nvSpPr>
          <p:cNvPr id="59" name="Pyöristetty suorakulmio 18"/>
          <p:cNvSpPr/>
          <p:nvPr/>
        </p:nvSpPr>
        <p:spPr>
          <a:xfrm>
            <a:off x="2173592" y="3022967"/>
            <a:ext cx="2396614" cy="39149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Energiatehokas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rakentaminen 5 op</a:t>
            </a:r>
          </a:p>
        </p:txBody>
      </p:sp>
      <p:sp>
        <p:nvSpPr>
          <p:cNvPr id="62" name="Pyöristetty suorakulmio 18"/>
          <p:cNvSpPr/>
          <p:nvPr/>
        </p:nvSpPr>
        <p:spPr>
          <a:xfrm>
            <a:off x="2180998" y="3543509"/>
            <a:ext cx="2389208" cy="479531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Rakennuttaminen</a:t>
            </a:r>
            <a:r>
              <a:rPr kumimoji="0" lang="fi-FI" sz="11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 ja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suunnittelunohjaus 5 op</a:t>
            </a:r>
            <a:endParaRPr kumimoji="0" lang="fi-FI" sz="11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ewJuneSemibold"/>
            </a:endParaRPr>
          </a:p>
        </p:txBody>
      </p:sp>
      <p:sp>
        <p:nvSpPr>
          <p:cNvPr id="48" name="Pyöristetty suorakulmio 18"/>
          <p:cNvSpPr/>
          <p:nvPr/>
        </p:nvSpPr>
        <p:spPr>
          <a:xfrm>
            <a:off x="2170676" y="4919760"/>
            <a:ext cx="2389208" cy="33802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BIM+</a:t>
            </a:r>
            <a:r>
              <a:rPr kumimoji="0" lang="fi-FI" sz="11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 5 op</a:t>
            </a:r>
            <a:endParaRPr kumimoji="0" lang="fi-FI" sz="11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ewJuneSemibold"/>
            </a:endParaRPr>
          </a:p>
        </p:txBody>
      </p:sp>
      <p:sp>
        <p:nvSpPr>
          <p:cNvPr id="49" name="Pyöristetty suorakulmio 18"/>
          <p:cNvSpPr/>
          <p:nvPr/>
        </p:nvSpPr>
        <p:spPr>
          <a:xfrm>
            <a:off x="2170676" y="5232188"/>
            <a:ext cx="2389208" cy="31466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Sisäilma</a:t>
            </a:r>
            <a:r>
              <a:rPr kumimoji="0" lang="fi-FI" sz="11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 5 op</a:t>
            </a:r>
            <a:endParaRPr kumimoji="0" lang="fi-FI" sz="11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ewJuneSemibold"/>
            </a:endParaRPr>
          </a:p>
        </p:txBody>
      </p:sp>
      <p:sp>
        <p:nvSpPr>
          <p:cNvPr id="50" name="Pyöristetty suorakulmio 18"/>
          <p:cNvSpPr/>
          <p:nvPr/>
        </p:nvSpPr>
        <p:spPr>
          <a:xfrm>
            <a:off x="2186756" y="2290215"/>
            <a:ext cx="2378886" cy="296131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Pakolliset</a:t>
            </a:r>
            <a:r>
              <a:rPr kumimoji="0" lang="fi-FI" sz="1100" b="1" i="1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 opinnot:</a:t>
            </a:r>
            <a:endParaRPr kumimoji="0" lang="fi-FI" sz="1100" b="1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ewJuneSemibold"/>
            </a:endParaRPr>
          </a:p>
        </p:txBody>
      </p:sp>
      <p:sp>
        <p:nvSpPr>
          <p:cNvPr id="51" name="Pyöristetty suorakulmio 18"/>
          <p:cNvSpPr/>
          <p:nvPr/>
        </p:nvSpPr>
        <p:spPr>
          <a:xfrm>
            <a:off x="2180998" y="4492821"/>
            <a:ext cx="2378886" cy="36141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1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Keskenään vaihtoehtoiset </a:t>
            </a:r>
            <a:r>
              <a:rPr kumimoji="0" lang="fi-FI" sz="1100" b="1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wJuneSemibold"/>
              </a:rPr>
              <a:t>opinnot:</a:t>
            </a: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SAVONIA-197993852-43</_dlc_DocId>
    <_dlc_DocIdUrl xmlns="03ca75a4-7525-4fd0-b461-2a607204cfe9">
      <Url>https://santra.savonia.fi/tiimit/yamkkehitysryhma/_layouts/DocIdRedir.aspx?ID=SAVONIA-197993852-43</Url>
      <Description>SAVONIA-197993852-43</Description>
    </_dlc_DocIdUrl>
  </documentManagement>
</p:properties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03ca75a4-7525-4fd0-b461-2a607204cfe9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127</Words>
  <Application>Microsoft Office PowerPoint</Application>
  <PresentationFormat>Laajakuva</PresentationFormat>
  <Paragraphs>34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Markku Rusi</cp:lastModifiedBy>
  <cp:revision>29</cp:revision>
  <cp:lastPrinted>2017-10-30T07:01:55Z</cp:lastPrinted>
  <dcterms:created xsi:type="dcterms:W3CDTF">2017-08-10T10:40:48Z</dcterms:created>
  <dcterms:modified xsi:type="dcterms:W3CDTF">2017-11-16T12:56:41Z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9d9423c8-904c-41a3-98b0-2e0ade06e000</vt:lpwstr>
  </property>
</Properties>
</file>