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21F"/>
    <a:srgbClr val="EE3D8A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3628036" y="740649"/>
            <a:ext cx="3723821" cy="36933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4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Restonomi</a:t>
            </a:r>
            <a:r>
              <a:rPr lang="en-US" sz="24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 </a:t>
            </a:r>
            <a:r>
              <a:rPr lang="en-US" sz="24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4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AMK</a:t>
            </a:r>
            <a:endParaRPr lang="en-US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object 27"/>
          <p:cNvSpPr txBox="1"/>
          <p:nvPr/>
        </p:nvSpPr>
        <p:spPr>
          <a:xfrm>
            <a:off x="8524951" y="2565226"/>
            <a:ext cx="117221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b="1" spc="-1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oiminnan</a:t>
            </a:r>
            <a:r>
              <a:rPr sz="12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28"/>
          <p:cNvSpPr txBox="1"/>
          <p:nvPr/>
        </p:nvSpPr>
        <p:spPr>
          <a:xfrm>
            <a:off x="8429733" y="3653774"/>
            <a:ext cx="1439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</a:pPr>
            <a:r>
              <a:rPr sz="12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utkimus-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ehittämis</a:t>
            </a:r>
            <a:r>
              <a:rPr sz="12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577532" y="4769707"/>
            <a:ext cx="105537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Asiantuntija-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organisaation 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417800" y="6336700"/>
            <a:ext cx="206224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39"/>
          <p:cNvSpPr/>
          <p:nvPr/>
        </p:nvSpPr>
        <p:spPr>
          <a:xfrm>
            <a:off x="6147282" y="2291818"/>
            <a:ext cx="2096770" cy="382270"/>
          </a:xfrm>
          <a:custGeom>
            <a:avLst/>
            <a:gdLst/>
            <a:ahLst/>
            <a:cxnLst/>
            <a:rect l="l" t="t" r="r" b="b"/>
            <a:pathLst>
              <a:path w="2096770" h="382269">
                <a:moveTo>
                  <a:pt x="0" y="0"/>
                </a:moveTo>
                <a:lnTo>
                  <a:pt x="0" y="381800"/>
                </a:lnTo>
                <a:lnTo>
                  <a:pt x="2096579" y="381800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320467" y="2302304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ajat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elu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oimialan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1"/>
          <p:cNvSpPr/>
          <p:nvPr/>
        </p:nvSpPr>
        <p:spPr>
          <a:xfrm>
            <a:off x="6128891" y="3482230"/>
            <a:ext cx="2096770" cy="382905"/>
          </a:xfrm>
          <a:custGeom>
            <a:avLst/>
            <a:gdLst/>
            <a:ahLst/>
            <a:cxnLst/>
            <a:rect l="l" t="t" r="r" b="b"/>
            <a:pathLst>
              <a:path w="2096770" h="382904">
                <a:moveTo>
                  <a:pt x="0" y="0"/>
                </a:moveTo>
                <a:lnTo>
                  <a:pt x="0" y="382562"/>
                </a:lnTo>
                <a:lnTo>
                  <a:pt x="2096579" y="382562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6565468" y="3495734"/>
            <a:ext cx="12293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utkimuksellinen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6205066" y="2785560"/>
            <a:ext cx="198120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object 48"/>
          <p:cNvSpPr txBox="1"/>
          <p:nvPr/>
        </p:nvSpPr>
        <p:spPr>
          <a:xfrm>
            <a:off x="6076484" y="4265639"/>
            <a:ext cx="2238365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330" marR="164465"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</a:t>
            </a:r>
            <a:r>
              <a:rPr sz="11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esimiestyössä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ointi ty</a:t>
            </a: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eisössä</a:t>
            </a:r>
            <a:r>
              <a:rPr sz="1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object 53"/>
          <p:cNvSpPr txBox="1"/>
          <p:nvPr/>
        </p:nvSpPr>
        <p:spPr>
          <a:xfrm>
            <a:off x="533444" y="4793669"/>
            <a:ext cx="2547001" cy="1131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50" marR="174625" algn="ctr">
              <a:lnSpc>
                <a:spcPct val="150000"/>
              </a:lnSpc>
            </a:pPr>
            <a:r>
              <a:rPr sz="9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sz="9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rittäj</a:t>
            </a:r>
            <a:r>
              <a:rPr sz="9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sz="9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valmennus</a:t>
            </a:r>
            <a:r>
              <a:rPr sz="9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9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9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9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9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9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sz="9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i-FI" sz="900" b="1" spc="-2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6050" marR="174625" algn="ctr">
              <a:lnSpc>
                <a:spcPct val="150000"/>
              </a:lnSpc>
            </a:pPr>
            <a:r>
              <a:rPr lang="fi-FI" sz="900" b="1" spc="-2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Kehittävä työote</a:t>
            </a:r>
            <a:r>
              <a:rPr sz="9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9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9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9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6050" marR="174625" algn="ctr">
              <a:lnSpc>
                <a:spcPct val="150000"/>
              </a:lnSpc>
            </a:pPr>
            <a:r>
              <a:rPr lang="fi-FI" sz="9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Strateginen projektiosaaminen</a:t>
            </a:r>
            <a:r>
              <a:rPr sz="900" b="1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9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9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9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900" b="1" spc="-3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6050" marR="174625" algn="ctr"/>
            <a:r>
              <a:rPr lang="fi-FI" sz="9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Networking and </a:t>
            </a:r>
            <a:r>
              <a:rPr lang="fi-FI" sz="90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Relationship</a:t>
            </a:r>
            <a:r>
              <a:rPr lang="fi-FI" sz="9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Management 5op</a:t>
            </a:r>
          </a:p>
          <a:p>
            <a:pPr marL="146050" marR="174625" algn="ctr">
              <a:lnSpc>
                <a:spcPct val="150000"/>
              </a:lnSpc>
            </a:pPr>
            <a:r>
              <a:rPr lang="fi-FI" sz="9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Muotoilulähtöinen innovaati</a:t>
            </a:r>
            <a:r>
              <a:rPr lang="fi-FI" sz="10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5 op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object 54"/>
          <p:cNvSpPr/>
          <p:nvPr/>
        </p:nvSpPr>
        <p:spPr>
          <a:xfrm>
            <a:off x="754200" y="2283111"/>
            <a:ext cx="2101753" cy="382270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object 55"/>
          <p:cNvSpPr txBox="1"/>
          <p:nvPr/>
        </p:nvSpPr>
        <p:spPr>
          <a:xfrm>
            <a:off x="744249" y="2316328"/>
            <a:ext cx="210375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lang="fi-FI" sz="10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Matkailu-ja palveluliiketoiminnan myynnin </a:t>
            </a:r>
            <a:r>
              <a:rPr sz="1000" b="1" spc="-2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0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0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76053" y="3083759"/>
            <a:ext cx="2103753" cy="222968"/>
            <a:chOff x="728347" y="3115563"/>
            <a:chExt cx="2103753" cy="222968"/>
          </a:xfrm>
        </p:grpSpPr>
        <p:sp>
          <p:nvSpPr>
            <p:cNvPr id="58" name="object 56"/>
            <p:cNvSpPr/>
            <p:nvPr/>
          </p:nvSpPr>
          <p:spPr>
            <a:xfrm>
              <a:off x="728347" y="3115563"/>
              <a:ext cx="2103753" cy="222968"/>
            </a:xfrm>
            <a:custGeom>
              <a:avLst/>
              <a:gdLst/>
              <a:ahLst/>
              <a:cxnLst/>
              <a:rect l="l" t="t" r="r" b="b"/>
              <a:pathLst>
                <a:path w="2097405" h="382270">
                  <a:moveTo>
                    <a:pt x="0" y="0"/>
                  </a:moveTo>
                  <a:lnTo>
                    <a:pt x="0" y="381800"/>
                  </a:lnTo>
                  <a:lnTo>
                    <a:pt x="2097379" y="381800"/>
                  </a:lnTo>
                  <a:lnTo>
                    <a:pt x="20973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object 57"/>
            <p:cNvSpPr txBox="1"/>
            <p:nvPr/>
          </p:nvSpPr>
          <p:spPr>
            <a:xfrm>
              <a:off x="800119" y="3154827"/>
              <a:ext cx="1990820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8425" marR="5080" indent="-86360" algn="ctr">
                <a:lnSpc>
                  <a:spcPct val="100000"/>
                </a:lnSpc>
              </a:pPr>
              <a:r>
                <a:rPr lang="fi-FI"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Vastuullinen liiketoiminta 5</a:t>
              </a:r>
              <a:r>
                <a:rPr sz="1000" b="1" spc="-35" dirty="0" smtClean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sz="1000" b="1" spc="-35" dirty="0">
                  <a:solidFill>
                    <a:srgbClr val="231F2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op</a:t>
              </a:r>
            </a:p>
          </p:txBody>
        </p:sp>
      </p:grpSp>
      <p:sp>
        <p:nvSpPr>
          <p:cNvPr id="60" name="object 58"/>
          <p:cNvSpPr/>
          <p:nvPr/>
        </p:nvSpPr>
        <p:spPr>
          <a:xfrm>
            <a:off x="728347" y="2719472"/>
            <a:ext cx="2103753" cy="382270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2097379" y="0"/>
                </a:moveTo>
                <a:lnTo>
                  <a:pt x="0" y="0"/>
                </a:ln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bject 59"/>
          <p:cNvSpPr txBox="1"/>
          <p:nvPr/>
        </p:nvSpPr>
        <p:spPr>
          <a:xfrm>
            <a:off x="887580" y="2719277"/>
            <a:ext cx="179860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lang="fi-FI" sz="1000" b="1" spc="-35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Monikulttuuristuva</a:t>
            </a:r>
            <a:r>
              <a:rPr lang="fi-FI" sz="10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työympäristö</a:t>
            </a:r>
            <a:r>
              <a:rPr sz="10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op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600582" y="1509078"/>
            <a:ext cx="1696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81016" y="276936"/>
            <a:ext cx="461381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Matkailu- ja palveluliiketoiminta, 90 op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2059" y="1482252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48762" y="2878015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92324" y="3134772"/>
            <a:ext cx="2364218" cy="1797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spc="-1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öelämää kehitt</a:t>
            </a:r>
            <a:r>
              <a:rPr lang="fi-FI" sz="1100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spc="-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110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 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spc="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spc="-1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endParaRPr lang="fi-FI" sz="1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eiset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aihetta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emistä</a:t>
            </a:r>
            <a:r>
              <a:rPr lang="fi-FI" sz="11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elmäopin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seminaareja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sisälly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etään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eisiin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34403" y="3913484"/>
            <a:ext cx="2092300" cy="219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126094" y="3882104"/>
            <a:ext cx="2117958" cy="263995"/>
          </a:xfrm>
          <a:prstGeom prst="rect">
            <a:avLst/>
          </a:prstGeom>
          <a:solidFill>
            <a:srgbClr val="EE3D8A"/>
          </a:solidFill>
        </p:spPr>
        <p:txBody>
          <a:bodyPr wrap="square" rtlCol="0">
            <a:spAutoFit/>
          </a:bodyPr>
          <a:lstStyle/>
          <a:p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</a:t>
            </a:r>
            <a:r>
              <a:rPr lang="en-US" sz="1100" b="1" spc="-5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vaatio-osaaminen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105103" y="5448864"/>
            <a:ext cx="209677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320467" y="5390320"/>
            <a:ext cx="177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esimies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314850" y="2248598"/>
            <a:ext cx="1562738" cy="3640204"/>
            <a:chOff x="8314850" y="2248598"/>
            <a:chExt cx="1562738" cy="3640204"/>
          </a:xfrm>
        </p:grpSpPr>
        <p:sp>
          <p:nvSpPr>
            <p:cNvPr id="75" name="Rectangle 74"/>
            <p:cNvSpPr/>
            <p:nvPr/>
          </p:nvSpPr>
          <p:spPr>
            <a:xfrm>
              <a:off x="8314850" y="2248598"/>
              <a:ext cx="1562738" cy="1162954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61150" y="3411552"/>
              <a:ext cx="1516437" cy="845472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61150" y="4257024"/>
              <a:ext cx="1516437" cy="1631778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752200" y="4227107"/>
            <a:ext cx="210375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46050" marR="174625" algn="ctr">
              <a:spcBef>
                <a:spcPts val="30"/>
              </a:spcBef>
            </a:pPr>
            <a:r>
              <a:rPr lang="en-US" sz="1000" b="1" spc="-3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</a:t>
            </a:r>
            <a:r>
              <a:rPr lang="en-US" sz="1000" b="1" spc="-3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000" b="1" spc="-3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liiketoiminnan</a:t>
            </a:r>
            <a:r>
              <a:rPr lang="en-US" sz="1000" b="1" spc="-3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000" b="1" spc="-3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kehittämisessä</a:t>
            </a:r>
            <a:r>
              <a:rPr lang="en-US" sz="1000" b="1" spc="-3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  <a:endParaRPr lang="fi-FI" sz="10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199" y="3753445"/>
            <a:ext cx="210375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86400" marR="174625" indent="-457200" algn="ctr"/>
            <a:r>
              <a:rPr lang="en-US" sz="1000" b="1" spc="-4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Kuluttajalähtöinen</a:t>
            </a:r>
            <a:r>
              <a:rPr lang="en-US" sz="1000" b="1" spc="-4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000" b="1" spc="-4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tuotekehitys</a:t>
            </a:r>
            <a:r>
              <a:rPr lang="en-US" sz="1000" b="1" spc="-4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op</a:t>
            </a:r>
            <a:endParaRPr lang="en-US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958970" y="3333279"/>
            <a:ext cx="17089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</a:t>
            </a:r>
            <a:r>
              <a:rPr lang="en-US" sz="10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sz="10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essional</a:t>
            </a:r>
            <a:r>
              <a:rPr lang="en-US" sz="10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0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sz="10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ommunication</a:t>
            </a:r>
            <a:r>
              <a:rPr lang="en-US" sz="10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0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0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0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33444" y="1149465"/>
            <a:ext cx="4810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Pakolliset kurssit ovat valkealla pohjalla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177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Marja-Riitta Kivi</cp:lastModifiedBy>
  <cp:revision>37</cp:revision>
  <dcterms:created xsi:type="dcterms:W3CDTF">2016-11-29T14:12:40Z</dcterms:created>
  <dcterms:modified xsi:type="dcterms:W3CDTF">2016-12-13T13:15:31Z</dcterms:modified>
</cp:coreProperties>
</file>