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2181" autoAdjust="0"/>
  </p:normalViewPr>
  <p:slideViewPr>
    <p:cSldViewPr snapToGrid="0">
      <p:cViewPr varScale="1">
        <p:scale>
          <a:sx n="69" d="100"/>
          <a:sy n="69" d="100"/>
        </p:scale>
        <p:origin x="1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2371653" y="695936"/>
            <a:ext cx="3723821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4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24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lang="en-US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</a:t>
            </a:r>
            <a:endParaRPr lang="en-US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object 27"/>
          <p:cNvSpPr txBox="1"/>
          <p:nvPr/>
        </p:nvSpPr>
        <p:spPr>
          <a:xfrm>
            <a:off x="8524951" y="2565226"/>
            <a:ext cx="117221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b="1" spc="-1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oiminnan</a:t>
            </a:r>
            <a:r>
              <a:rPr sz="12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28"/>
          <p:cNvSpPr txBox="1"/>
          <p:nvPr/>
        </p:nvSpPr>
        <p:spPr>
          <a:xfrm>
            <a:off x="8429733" y="3653774"/>
            <a:ext cx="1439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</a:pPr>
            <a:r>
              <a:rPr sz="12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utkimus-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ehittämis</a:t>
            </a:r>
            <a:r>
              <a:rPr sz="12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577532" y="4769707"/>
            <a:ext cx="105537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Asiantuntija-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organisaation 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417800" y="6336700"/>
            <a:ext cx="206224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39"/>
          <p:cNvSpPr/>
          <p:nvPr/>
        </p:nvSpPr>
        <p:spPr>
          <a:xfrm>
            <a:off x="6147282" y="2291818"/>
            <a:ext cx="2096770" cy="382270"/>
          </a:xfrm>
          <a:custGeom>
            <a:avLst/>
            <a:gdLst/>
            <a:ahLst/>
            <a:cxnLst/>
            <a:rect l="l" t="t" r="r" b="b"/>
            <a:pathLst>
              <a:path w="2096770" h="382269">
                <a:moveTo>
                  <a:pt x="0" y="0"/>
                </a:moveTo>
                <a:lnTo>
                  <a:pt x="0" y="381800"/>
                </a:lnTo>
                <a:lnTo>
                  <a:pt x="2096579" y="381800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320467" y="2302304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ajat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elu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oimialan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1"/>
          <p:cNvSpPr/>
          <p:nvPr/>
        </p:nvSpPr>
        <p:spPr>
          <a:xfrm>
            <a:off x="6128891" y="3482230"/>
            <a:ext cx="2096770" cy="382905"/>
          </a:xfrm>
          <a:custGeom>
            <a:avLst/>
            <a:gdLst/>
            <a:ahLst/>
            <a:cxnLst/>
            <a:rect l="l" t="t" r="r" b="b"/>
            <a:pathLst>
              <a:path w="2096770" h="382904">
                <a:moveTo>
                  <a:pt x="0" y="0"/>
                </a:moveTo>
                <a:lnTo>
                  <a:pt x="0" y="382562"/>
                </a:lnTo>
                <a:lnTo>
                  <a:pt x="2096579" y="382562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6565468" y="3495734"/>
            <a:ext cx="12293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utkimuksellinen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6205066" y="2785560"/>
            <a:ext cx="198120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object 48"/>
          <p:cNvSpPr txBox="1"/>
          <p:nvPr/>
        </p:nvSpPr>
        <p:spPr>
          <a:xfrm>
            <a:off x="6076484" y="4265639"/>
            <a:ext cx="2238365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330" marR="164465"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</a:t>
            </a:r>
            <a:r>
              <a:rPr sz="11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esimiestyössä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ointi ty</a:t>
            </a: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eisössä</a:t>
            </a:r>
            <a:r>
              <a:rPr sz="1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object 53"/>
          <p:cNvSpPr txBox="1"/>
          <p:nvPr/>
        </p:nvSpPr>
        <p:spPr>
          <a:xfrm>
            <a:off x="521872" y="5089000"/>
            <a:ext cx="2547001" cy="8227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sz="11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rittäj</a:t>
            </a:r>
            <a:r>
              <a:rPr sz="11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valmennus</a:t>
            </a:r>
            <a:r>
              <a:rPr sz="11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rittäj</a:t>
            </a:r>
            <a:r>
              <a:rPr sz="11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valmennus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sz="11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rittäj</a:t>
            </a:r>
            <a:r>
              <a:rPr sz="11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valmennus</a:t>
            </a:r>
            <a:r>
              <a:rPr sz="11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object 54"/>
          <p:cNvSpPr/>
          <p:nvPr/>
        </p:nvSpPr>
        <p:spPr>
          <a:xfrm>
            <a:off x="730347" y="2283111"/>
            <a:ext cx="2101753" cy="382270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object 55"/>
          <p:cNvSpPr txBox="1"/>
          <p:nvPr/>
        </p:nvSpPr>
        <p:spPr>
          <a:xfrm>
            <a:off x="728347" y="2316328"/>
            <a:ext cx="2103753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</a:t>
            </a:r>
            <a:r>
              <a:rPr sz="1100" b="1" spc="-7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oiminnan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</a:t>
            </a:r>
            <a:r>
              <a:rPr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object 56"/>
          <p:cNvSpPr/>
          <p:nvPr/>
        </p:nvSpPr>
        <p:spPr>
          <a:xfrm>
            <a:off x="728347" y="3147367"/>
            <a:ext cx="2103753" cy="382270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57"/>
          <p:cNvSpPr txBox="1"/>
          <p:nvPr/>
        </p:nvSpPr>
        <p:spPr>
          <a:xfrm>
            <a:off x="939666" y="3154827"/>
            <a:ext cx="174434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Asiakkuuksien ja myynnin johtaminen 5 op</a:t>
            </a:r>
          </a:p>
        </p:txBody>
      </p:sp>
      <p:sp>
        <p:nvSpPr>
          <p:cNvPr id="60" name="object 58"/>
          <p:cNvSpPr/>
          <p:nvPr/>
        </p:nvSpPr>
        <p:spPr>
          <a:xfrm>
            <a:off x="728347" y="2719472"/>
            <a:ext cx="2103753" cy="382270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2097379" y="0"/>
                </a:moveTo>
                <a:lnTo>
                  <a:pt x="0" y="0"/>
                </a:ln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bject 59"/>
          <p:cNvSpPr txBox="1"/>
          <p:nvPr/>
        </p:nvSpPr>
        <p:spPr>
          <a:xfrm>
            <a:off x="887580" y="2743130"/>
            <a:ext cx="179860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Strateginen talouden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ohjaus 5 op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600582" y="1509078"/>
            <a:ext cx="1696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26054" y="301298"/>
            <a:ext cx="4215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Liiketoiminnan kehittäminen, 90 op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2059" y="1482252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48762" y="2878015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92324" y="3134772"/>
            <a:ext cx="2364218" cy="1797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spc="-1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öelämää kehitt</a:t>
            </a:r>
            <a:r>
              <a:rPr lang="fi-FI" sz="1100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spc="-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110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 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spc="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spc="-1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endParaRPr lang="fi-FI" sz="1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eiset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aihetta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emistä</a:t>
            </a:r>
            <a:r>
              <a:rPr lang="fi-FI" sz="11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elmäopin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seminaareja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sisälly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etään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eisiin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34403" y="3913484"/>
            <a:ext cx="2092300" cy="219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177844" y="3882106"/>
            <a:ext cx="2021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</a:t>
            </a:r>
            <a:r>
              <a:rPr lang="en-US" sz="1100" b="1" spc="-5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vaatio-osaaminen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105103" y="5448864"/>
            <a:ext cx="209677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320467" y="5390320"/>
            <a:ext cx="177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esimies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314850" y="2248598"/>
            <a:ext cx="1562738" cy="3640204"/>
            <a:chOff x="8314850" y="2248598"/>
            <a:chExt cx="1562738" cy="3640204"/>
          </a:xfrm>
        </p:grpSpPr>
        <p:sp>
          <p:nvSpPr>
            <p:cNvPr id="75" name="Rectangle 74"/>
            <p:cNvSpPr/>
            <p:nvPr/>
          </p:nvSpPr>
          <p:spPr>
            <a:xfrm>
              <a:off x="8314850" y="2248598"/>
              <a:ext cx="1562738" cy="1162954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61150" y="3411552"/>
              <a:ext cx="1516437" cy="845472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61150" y="4257024"/>
              <a:ext cx="1516437" cy="1631778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454454" y="4338820"/>
            <a:ext cx="27180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spcBef>
                <a:spcPts val="30"/>
              </a:spcBef>
            </a:pPr>
            <a:r>
              <a:rPr lang="en-US" sz="110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liiketoiminnan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kehittämisessä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  <a:endParaRPr lang="fi-FI" sz="1100" b="1" spc="-8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35005" y="3550383"/>
            <a:ext cx="21037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Strateginen</a:t>
            </a:r>
            <a:r>
              <a:rPr lang="en-US" sz="11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projektiosaaminen</a:t>
            </a:r>
            <a:r>
              <a:rPr lang="en-US" sz="11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44" y="1149465"/>
            <a:ext cx="4810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Pakolliset kurssit ovat valkealla pohjalla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TextBox 82"/>
          <p:cNvSpPr txBox="1"/>
          <p:nvPr/>
        </p:nvSpPr>
        <p:spPr>
          <a:xfrm>
            <a:off x="615149" y="3953101"/>
            <a:ext cx="23946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Networking and Relationships Management 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TextBox 82"/>
          <p:cNvSpPr txBox="1"/>
          <p:nvPr/>
        </p:nvSpPr>
        <p:spPr>
          <a:xfrm>
            <a:off x="728347" y="4717256"/>
            <a:ext cx="21037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 Communication 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SAVONIA-197993852-14</_dlc_DocId>
    <_dlc_DocIdUrl xmlns="03ca75a4-7525-4fd0-b461-2a607204cfe9">
      <Url>https://santra.savonia.fi/tiimit/yamkkehitysryhma/_layouts/DocIdRedir.aspx?ID=SAVONIA-197993852-14</Url>
      <Description>SAVONIA-197993852-14</Description>
    </_dlc_DocIdUrl>
  </documentManagement>
</p:properties>
</file>

<file path=customXml/itemProps1.xml><?xml version="1.0" encoding="utf-8"?>
<ds:datastoreItem xmlns:ds="http://schemas.openxmlformats.org/officeDocument/2006/customXml" ds:itemID="{4B1486D3-8197-42F2-AC9D-B795F5FE3E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BE06A5-E992-4463-9AEB-160646C5FC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1C60F6-362F-4180-B138-29E14278274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54D1ECA-7179-4AE8-9B65-9223AD4686CA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03ca75a4-7525-4fd0-b461-2a607204cfe9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175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Marja-Riitta Kivi</cp:lastModifiedBy>
  <cp:revision>30</cp:revision>
  <dcterms:created xsi:type="dcterms:W3CDTF">2016-11-29T14:12:40Z</dcterms:created>
  <dcterms:modified xsi:type="dcterms:W3CDTF">2016-12-07T13:14:31Z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7d33bbb6-d452-4107-a5ab-641ccca7cbeb</vt:lpwstr>
  </property>
</Properties>
</file>