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/>
    <p:restoredTop sz="94643"/>
  </p:normalViewPr>
  <p:slideViewPr>
    <p:cSldViewPr>
      <p:cViewPr varScale="1">
        <p:scale>
          <a:sx n="73" d="100"/>
          <a:sy n="73" d="100"/>
        </p:scale>
        <p:origin x="2261" y="6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160528" y="2003849"/>
            <a:ext cx="6390372" cy="1524053"/>
            <a:chOff x="199705" y="2030758"/>
            <a:chExt cx="6390372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5" y="2030760"/>
              <a:ext cx="1838284" cy="1524050"/>
              <a:chOff x="436537" y="4302554"/>
              <a:chExt cx="1838284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474798" y="4264293"/>
                <a:ext cx="1368152" cy="144467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812391" cy="657645"/>
                <a:chOff x="556309" y="5958968"/>
                <a:chExt cx="1812391" cy="657645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1000548" y="6036396"/>
                  <a:ext cx="1368152" cy="5802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soveltaminen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30-90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706054" y="2030758"/>
              <a:ext cx="4884023" cy="1524053"/>
              <a:chOff x="1732592" y="2045799"/>
              <a:chExt cx="4884023" cy="1524053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412577" y="365814"/>
                <a:ext cx="1524053" cy="488402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9" name="Tekstiruutu 58"/>
              <p:cNvSpPr txBox="1"/>
              <p:nvPr/>
            </p:nvSpPr>
            <p:spPr>
              <a:xfrm>
                <a:off x="1919550" y="2794524"/>
                <a:ext cx="3479245" cy="61293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Kohti asiantuntijuutta</a:t>
                </a:r>
              </a:p>
              <a:p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Opinnäytetyö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111855" y="7287166"/>
            <a:ext cx="6439045" cy="1591556"/>
            <a:chOff x="181365" y="7308304"/>
            <a:chExt cx="6439045" cy="1591556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4"/>
              <a:ext cx="1775115" cy="1584174"/>
              <a:chOff x="417273" y="7361725"/>
              <a:chExt cx="1775115" cy="1386738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420914" y="7395008"/>
                <a:ext cx="1368152" cy="133875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775115" cy="619662"/>
                <a:chOff x="512076" y="5921566"/>
                <a:chExt cx="1775115" cy="619662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919039" y="6008385"/>
                  <a:ext cx="1368152" cy="4445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1966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640795" y="7336914"/>
              <a:ext cx="4979615" cy="1562946"/>
              <a:chOff x="1640795" y="7336914"/>
              <a:chExt cx="4979615" cy="1562946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349130" y="5628579"/>
                <a:ext cx="1562946" cy="4979615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2015151" y="8215265"/>
                <a:ext cx="3384377" cy="61293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Wellness</a:t>
                </a:r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-toimintaympäristöön perehtyminen</a:t>
                </a:r>
              </a:p>
              <a:p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Osittain OIVALLA-virtuaaliympäristö</a:t>
                </a:r>
              </a:p>
              <a:p>
                <a:endParaRPr lang="fi-FI" sz="1000" b="1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3" name="Tekstiruutu 11"/>
              <p:cNvSpPr txBox="1"/>
              <p:nvPr/>
            </p:nvSpPr>
            <p:spPr>
              <a:xfrm>
                <a:off x="2001544" y="7452215"/>
                <a:ext cx="3397984" cy="61293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Wellness</a:t>
                </a:r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-yrityksen toimintaan perehtyminen 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Osittain OIVALLA-virtuaaliympäristö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endParaRPr lang="fi-FI" sz="1000" b="1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152115" y="3761469"/>
            <a:ext cx="6437960" cy="1557466"/>
            <a:chOff x="152115" y="3775234"/>
            <a:chExt cx="6437960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52115" y="3775234"/>
              <a:ext cx="1804365" cy="1557466"/>
              <a:chOff x="388947" y="4283968"/>
              <a:chExt cx="1804365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442549" y="4248952"/>
                <a:ext cx="1368152" cy="1475356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775115" cy="662300"/>
                <a:chOff x="512076" y="5921566"/>
                <a:chExt cx="1775115" cy="662300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919039" y="6008385"/>
                  <a:ext cx="1368152" cy="57548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syventäminen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34" name="Saman puolen kulmista pyöristetty suorakulmio 33"/>
            <p:cNvSpPr/>
            <p:nvPr/>
          </p:nvSpPr>
          <p:spPr>
            <a:xfrm rot="5400000">
              <a:off x="3355646" y="2095417"/>
              <a:ext cx="1538879" cy="4929978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77" name="Ryhmä 76"/>
          <p:cNvGrpSpPr/>
          <p:nvPr/>
        </p:nvGrpSpPr>
        <p:grpSpPr>
          <a:xfrm>
            <a:off x="152112" y="4019914"/>
            <a:ext cx="6482002" cy="3030812"/>
            <a:chOff x="157282" y="4077717"/>
            <a:chExt cx="6482002" cy="3030812"/>
          </a:xfrm>
        </p:grpSpPr>
        <p:grpSp>
          <p:nvGrpSpPr>
            <p:cNvPr id="5" name="Ryhmä 4"/>
            <p:cNvGrpSpPr/>
            <p:nvPr/>
          </p:nvGrpSpPr>
          <p:grpSpPr>
            <a:xfrm>
              <a:off x="157282" y="5532476"/>
              <a:ext cx="1533684" cy="1576053"/>
              <a:chOff x="393190" y="5777549"/>
              <a:chExt cx="1533684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440619" y="5748706"/>
                <a:ext cx="1368152" cy="146300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509601" cy="622855"/>
                <a:chOff x="512076" y="5921566"/>
                <a:chExt cx="1509601" cy="622855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917710" y="5955645"/>
                  <a:ext cx="1103967" cy="56869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kehittäminen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681972" y="4077717"/>
              <a:ext cx="4957312" cy="3018172"/>
              <a:chOff x="1681973" y="4179204"/>
              <a:chExt cx="4957312" cy="3018172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381896" y="3939988"/>
                <a:ext cx="1557465" cy="495731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60" name="Tekstiruutu 67"/>
              <p:cNvSpPr txBox="1"/>
              <p:nvPr/>
            </p:nvSpPr>
            <p:spPr>
              <a:xfrm>
                <a:off x="1937205" y="5876351"/>
                <a:ext cx="3416850" cy="44267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Wellness</a:t>
                </a:r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-palvelujen myynti ja markkinointi</a:t>
                </a:r>
              </a:p>
              <a:p>
                <a:endPara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2" name="Tekstiruutu 67"/>
              <p:cNvSpPr txBox="1"/>
              <p:nvPr/>
            </p:nvSpPr>
            <p:spPr>
              <a:xfrm>
                <a:off x="1952926" y="6619749"/>
                <a:ext cx="3397984" cy="44267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Wellness</a:t>
                </a:r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-palvelujen tuotteistaminen</a:t>
                </a:r>
              </a:p>
              <a:p>
                <a:endParaRPr lang="fi-FI" sz="1000" b="1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89" name="Tekstiruutu 67"/>
              <p:cNvSpPr txBox="1"/>
              <p:nvPr/>
            </p:nvSpPr>
            <p:spPr>
              <a:xfrm>
                <a:off x="1940351" y="4902909"/>
                <a:ext cx="3397983" cy="44267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U</a:t>
                </a:r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usien liiketoimintamahdollisuuksien luominen</a:t>
                </a:r>
              </a:p>
              <a:p>
                <a:endParaRPr lang="fi-FI" sz="1000" b="1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5" name="Tekstiruutu 67"/>
              <p:cNvSpPr txBox="1"/>
              <p:nvPr/>
            </p:nvSpPr>
            <p:spPr>
              <a:xfrm>
                <a:off x="1940351" y="4179204"/>
                <a:ext cx="3410559" cy="42564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Wellness</a:t>
                </a:r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-liiketoiminnan kehittämisosaaminen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endParaRPr lang="fi-FI" sz="9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sp>
        <p:nvSpPr>
          <p:cNvPr id="85" name="Tekstiruutu 84"/>
          <p:cNvSpPr txBox="1"/>
          <p:nvPr/>
        </p:nvSpPr>
        <p:spPr>
          <a:xfrm>
            <a:off x="481435" y="871986"/>
            <a:ext cx="5384330" cy="830997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fi-FI" sz="1200" dirty="0" err="1" smtClean="0"/>
              <a:t>Wellness</a:t>
            </a:r>
            <a:r>
              <a:rPr lang="fi-FI" sz="1200" dirty="0" smtClean="0"/>
              <a:t>-tradenomi </a:t>
            </a:r>
            <a:r>
              <a:rPr lang="fi-FI" sz="1200" dirty="0"/>
              <a:t>erottuu erityisosaamisellaan muista </a:t>
            </a:r>
            <a:r>
              <a:rPr lang="fi-FI" sz="1200" dirty="0" smtClean="0"/>
              <a:t>tradenomeista. </a:t>
            </a:r>
            <a:r>
              <a:rPr lang="fi-FI" sz="1200" dirty="0" err="1" smtClean="0"/>
              <a:t>Wellness</a:t>
            </a:r>
            <a:r>
              <a:rPr lang="fi-FI" sz="1200" dirty="0" smtClean="0"/>
              <a:t>-tradenomilla </a:t>
            </a:r>
            <a:r>
              <a:rPr lang="fi-FI" sz="1200" dirty="0"/>
              <a:t>on vahvan liiketoimintaosaamisen lisäksi monipuolinen hyvinvointiin liittyvä tietämys ja alan yritystoiminnan kehittämisosaaminen.</a:t>
            </a:r>
          </a:p>
          <a:p>
            <a:endParaRPr lang="fi-FI" sz="1200" dirty="0" smtClean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kstiruutu 86"/>
          <p:cNvSpPr txBox="1"/>
          <p:nvPr/>
        </p:nvSpPr>
        <p:spPr>
          <a:xfrm>
            <a:off x="1660096" y="446269"/>
            <a:ext cx="320875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WELLNESS-TRADENOMI 210 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6" name="Up Arrow 95"/>
          <p:cNvSpPr/>
          <p:nvPr/>
        </p:nvSpPr>
        <p:spPr>
          <a:xfrm>
            <a:off x="3409228" y="5337698"/>
            <a:ext cx="449726" cy="1326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8" name="Up Arrow 97"/>
          <p:cNvSpPr/>
          <p:nvPr/>
        </p:nvSpPr>
        <p:spPr>
          <a:xfrm>
            <a:off x="3434842" y="7111484"/>
            <a:ext cx="449726" cy="1326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1" name="Up Arrow 100"/>
          <p:cNvSpPr/>
          <p:nvPr/>
        </p:nvSpPr>
        <p:spPr>
          <a:xfrm>
            <a:off x="3415597" y="3571192"/>
            <a:ext cx="449726" cy="1326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Tekstiruutu 65"/>
          <p:cNvSpPr txBox="1"/>
          <p:nvPr/>
        </p:nvSpPr>
        <p:spPr>
          <a:xfrm>
            <a:off x="5263960" y="4221534"/>
            <a:ext cx="1315915" cy="715089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i-FI" sz="9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Työyhteisö- ja</a:t>
            </a:r>
          </a:p>
          <a:p>
            <a:r>
              <a:rPr lang="fi-FI" sz="9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esimiestaidot</a:t>
            </a:r>
          </a:p>
          <a:p>
            <a:r>
              <a:rPr lang="fi-FI" sz="9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Opinnäytetyö</a:t>
            </a:r>
          </a:p>
          <a:p>
            <a:r>
              <a:rPr lang="fi-FI" sz="9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Harjoittelu</a:t>
            </a:r>
          </a:p>
        </p:txBody>
      </p:sp>
      <p:sp>
        <p:nvSpPr>
          <p:cNvPr id="46" name="Tekstiruutu 45"/>
          <p:cNvSpPr txBox="1"/>
          <p:nvPr/>
        </p:nvSpPr>
        <p:spPr>
          <a:xfrm>
            <a:off x="5333865" y="6002610"/>
            <a:ext cx="1300249" cy="561856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i-FI" sz="9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Tutkimus- ja kehittämisosaaminen</a:t>
            </a:r>
          </a:p>
          <a:p>
            <a:r>
              <a:rPr lang="fi-FI" sz="9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Viestintätaidot</a:t>
            </a:r>
          </a:p>
        </p:txBody>
      </p:sp>
      <p:sp>
        <p:nvSpPr>
          <p:cNvPr id="47" name="Tekstiruutu 46"/>
          <p:cNvSpPr txBox="1"/>
          <p:nvPr/>
        </p:nvSpPr>
        <p:spPr>
          <a:xfrm>
            <a:off x="143123" y="37144"/>
            <a:ext cx="3732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  <a:endParaRPr lang="fi-FI" sz="1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SAVONIA-573034606-2</_dlc_DocId>
    <_dlc_DocIdUrl xmlns="03ca75a4-7525-4fd0-b461-2a607204cfe9">
      <Url>https://santra.savonia.fi/tiimit/lite/likurestohenkilokunta/_layouts/DocIdRedir.aspx?ID=SAVONIA-573034606-2</Url>
      <Description>SAVONIA-573034606-2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433246323255C46B128159A07EB5671" ma:contentTypeVersion="0" ma:contentTypeDescription="Luo uusi asiakirja." ma:contentTypeScope="" ma:versionID="366bb4495942bbdab44e04a6aa20a03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2A45FB-C027-4480-87BF-7D3C2FED324E}">
  <ds:schemaRefs>
    <ds:schemaRef ds:uri="03ca75a4-7525-4fd0-b461-2a607204cfe9"/>
    <ds:schemaRef ds:uri="http://www.w3.org/XML/1998/namespace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DDA79F2-CA4E-4E84-8642-B9208ACA6C31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5A7066E-3817-4D2A-97E3-987A3C44AE6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F0257FB-3B86-456A-94E5-4D8ECF5E63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82</Words>
  <Application>Microsoft Office PowerPoint</Application>
  <PresentationFormat>On-screen Show (4:3)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Marja-Riitta Kivi</cp:lastModifiedBy>
  <cp:revision>31</cp:revision>
  <dcterms:created xsi:type="dcterms:W3CDTF">2013-02-06T10:25:53Z</dcterms:created>
  <dcterms:modified xsi:type="dcterms:W3CDTF">2016-11-09T06:57:07Z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0x010100E433246323255C46B128159A07EB5671</vt:lpwstr>
  </property>
  <property fmtid="{D5CDD505-2E9C-101B-9397-08002B2CF9AE}" pid="3" name="_dlc_DocIdItemGuid">
    <vt:lpwstr>8f595686-8ecb-4b47-9df4-3573437ea3ac</vt:lpwstr>
  </property>
</Properties>
</file>