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6858000" cy="9144000" type="screen4x3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2568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946275" y="739775"/>
            <a:ext cx="2776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205433" y="2040531"/>
            <a:ext cx="6390372" cy="1524053"/>
            <a:chOff x="199705" y="2030758"/>
            <a:chExt cx="6390372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5" y="2030760"/>
              <a:ext cx="1838284" cy="1524050"/>
              <a:chOff x="436537" y="4302554"/>
              <a:chExt cx="1838284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474798" y="4264293"/>
                <a:ext cx="1368152" cy="144467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812391" cy="657645"/>
                <a:chOff x="556309" y="5958968"/>
                <a:chExt cx="1812391" cy="657645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1000548" y="6036396"/>
                  <a:ext cx="1368152" cy="5802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err="1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Deepening</a:t>
                  </a:r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International </a:t>
                  </a:r>
                  <a:r>
                    <a:rPr lang="fi-FI" sz="900" b="1" dirty="0" err="1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Expertise</a:t>
                  </a:r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</a:p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30 op</a:t>
                  </a:r>
                  <a:endParaRPr lang="fi-FI" sz="9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706054" y="2030758"/>
              <a:ext cx="4884023" cy="1524053"/>
              <a:chOff x="1732592" y="2045799"/>
              <a:chExt cx="4884023" cy="1524053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412577" y="365814"/>
                <a:ext cx="1524053" cy="488402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9" name="Tekstiruutu 58"/>
              <p:cNvSpPr txBox="1"/>
              <p:nvPr/>
            </p:nvSpPr>
            <p:spPr>
              <a:xfrm>
                <a:off x="1804292" y="2550744"/>
                <a:ext cx="2984880" cy="851297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Towards</a:t>
                </a:r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2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expertise</a:t>
                </a:r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in </a:t>
                </a:r>
                <a:r>
                  <a:rPr lang="fi-FI" sz="12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global</a:t>
                </a:r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business</a:t>
                </a:r>
              </a:p>
              <a:p>
                <a:r>
                  <a:rPr lang="fi-FI" sz="10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Thesis</a:t>
                </a:r>
                <a:endPara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r>
                  <a:rPr lang="fi-FI" sz="10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Internship</a:t>
                </a:r>
                <a:endPara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132252" y="7228095"/>
            <a:ext cx="6471220" cy="1589014"/>
            <a:chOff x="181365" y="7308304"/>
            <a:chExt cx="6334737" cy="1589014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4"/>
              <a:ext cx="1775115" cy="1584174"/>
              <a:chOff x="417273" y="7361725"/>
              <a:chExt cx="1775115" cy="1386738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461839" y="7354084"/>
                <a:ext cx="1368152" cy="1420605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775115" cy="652598"/>
                <a:chOff x="512076" y="5921566"/>
                <a:chExt cx="1775115" cy="652598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919039" y="6008385"/>
                  <a:ext cx="1368152" cy="56577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err="1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Essential</a:t>
                  </a:r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b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</a:br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Business </a:t>
                  </a:r>
                  <a:b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</a:br>
                  <a:r>
                    <a:rPr lang="fi-FI" sz="900" b="1" dirty="0" err="1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Skills</a:t>
                  </a:r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</a:p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 err="1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cr</a:t>
                  </a:r>
                  <a:endParaRPr lang="fi-FI" sz="9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1966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603402" y="7334372"/>
              <a:ext cx="4912700" cy="1562946"/>
              <a:chOff x="1603402" y="7334372"/>
              <a:chExt cx="4912700" cy="1562946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278279" y="5659495"/>
                <a:ext cx="1562946" cy="4912700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63" name="Tekstiruutu 11"/>
              <p:cNvSpPr txBox="1"/>
              <p:nvPr/>
            </p:nvSpPr>
            <p:spPr>
              <a:xfrm>
                <a:off x="1788526" y="7501379"/>
                <a:ext cx="3444416" cy="51077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Operating </a:t>
                </a:r>
                <a:r>
                  <a:rPr lang="fi-FI" sz="1200" b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 Succesful </a:t>
                </a:r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Business</a:t>
                </a:r>
                <a:endParaRPr lang="fi-FI" sz="12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endParaRPr lang="fi-FI" sz="12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152115" y="3761469"/>
            <a:ext cx="6437960" cy="1557466"/>
            <a:chOff x="152115" y="3775234"/>
            <a:chExt cx="6437960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52115" y="3775234"/>
              <a:ext cx="1804365" cy="1557466"/>
              <a:chOff x="388947" y="4283968"/>
              <a:chExt cx="1804365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442549" y="4248952"/>
                <a:ext cx="1368152" cy="1475356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775115" cy="662300"/>
                <a:chOff x="512076" y="5921566"/>
                <a:chExt cx="1775115" cy="662300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919039" y="6008385"/>
                  <a:ext cx="1368152" cy="57548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Managing International-isation </a:t>
                  </a:r>
                  <a:b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</a:br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cr</a:t>
                  </a:r>
                  <a:endParaRPr lang="fi-FI" sz="9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34" name="Saman puolen kulmista pyöristetty suorakulmio 33"/>
            <p:cNvSpPr/>
            <p:nvPr/>
          </p:nvSpPr>
          <p:spPr>
            <a:xfrm rot="5400000">
              <a:off x="3378625" y="2118395"/>
              <a:ext cx="1538879" cy="4884021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77" name="Ryhmä 76"/>
          <p:cNvGrpSpPr/>
          <p:nvPr/>
        </p:nvGrpSpPr>
        <p:grpSpPr>
          <a:xfrm>
            <a:off x="132252" y="3833241"/>
            <a:ext cx="6482002" cy="3197968"/>
            <a:chOff x="157282" y="3915396"/>
            <a:chExt cx="6482002" cy="3197968"/>
          </a:xfrm>
        </p:grpSpPr>
        <p:grpSp>
          <p:nvGrpSpPr>
            <p:cNvPr id="5" name="Ryhmä 4"/>
            <p:cNvGrpSpPr/>
            <p:nvPr/>
          </p:nvGrpSpPr>
          <p:grpSpPr>
            <a:xfrm>
              <a:off x="157282" y="5532476"/>
              <a:ext cx="1533684" cy="1576053"/>
              <a:chOff x="393190" y="5777549"/>
              <a:chExt cx="1533684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440619" y="5748706"/>
                <a:ext cx="1368152" cy="146300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509601" cy="622855"/>
                <a:chOff x="512076" y="5921566"/>
                <a:chExt cx="1509601" cy="622855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917710" y="5955645"/>
                  <a:ext cx="1103967" cy="56869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b="1" dirty="0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Essentials of </a:t>
                  </a:r>
                  <a:r>
                    <a:rPr lang="en-US" sz="900" b="1" dirty="0" smtClean="0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International-</a:t>
                  </a:r>
                  <a:r>
                    <a:rPr lang="en-US" sz="900" b="1" dirty="0" err="1" smtClean="0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isation</a:t>
                  </a:r>
                  <a:r>
                    <a:rPr lang="en-US" sz="900" b="1" dirty="0" smtClean="0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 </a:t>
                  </a:r>
                </a:p>
                <a:p>
                  <a:r>
                    <a:rPr lang="en-US" sz="900" b="1" dirty="0" smtClean="0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60 </a:t>
                  </a:r>
                  <a:r>
                    <a:rPr lang="en-US" sz="900" b="1" dirty="0" err="1" smtClean="0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cr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681972" y="3915396"/>
              <a:ext cx="4957312" cy="3197968"/>
              <a:chOff x="1681973" y="4016883"/>
              <a:chExt cx="4957312" cy="3197968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381896" y="3957463"/>
                <a:ext cx="1557465" cy="495731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68" name="Tekstiruutu 67"/>
              <p:cNvSpPr txBox="1"/>
              <p:nvPr/>
            </p:nvSpPr>
            <p:spPr>
              <a:xfrm>
                <a:off x="1805282" y="5698309"/>
                <a:ext cx="3512416" cy="81724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Preparing</a:t>
                </a:r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for </a:t>
                </a:r>
                <a:r>
                  <a:rPr lang="fi-FI" sz="12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Internationalisation</a:t>
                </a:r>
                <a:endPara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Applying 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skills </a:t>
                </a:r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and knowledge needed in 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international-</a:t>
                </a:r>
                <a:b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</a:b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isation; Working with local businesses in assignments which focus on and support their internationalisation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8" name="Tekstiruutu 67"/>
              <p:cNvSpPr txBox="1"/>
              <p:nvPr/>
            </p:nvSpPr>
            <p:spPr>
              <a:xfrm>
                <a:off x="1808514" y="6547987"/>
                <a:ext cx="3528830" cy="64698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Tools for Global Business</a:t>
                </a:r>
              </a:p>
              <a:p>
                <a:r>
                  <a:rPr lang="en-GB" sz="10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Gaining skills </a:t>
                </a:r>
                <a:r>
                  <a:rPr lang="en-GB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and knowledge needed when </a:t>
                </a:r>
                <a:r>
                  <a:rPr lang="en-GB" sz="10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companies start international </a:t>
                </a:r>
                <a:r>
                  <a:rPr lang="en-GB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business </a:t>
                </a:r>
                <a:r>
                  <a:rPr lang="en-GB" sz="10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operations</a:t>
                </a:r>
                <a:endPara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5401647" y="5791942"/>
                <a:ext cx="1173056" cy="112371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Research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10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development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10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innovation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</a:p>
              <a:p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r>
                  <a:rPr lang="fi-FI" sz="10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Communication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0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skills</a:t>
                </a:r>
                <a:endPara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7" name="Tekstiruutu 67"/>
              <p:cNvSpPr txBox="1"/>
              <p:nvPr/>
            </p:nvSpPr>
            <p:spPr>
              <a:xfrm>
                <a:off x="1808513" y="4777532"/>
                <a:ext cx="3509185" cy="64698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Operating Globally</a:t>
                </a:r>
              </a:p>
              <a:p>
                <a:r>
                  <a:rPr lang="en-GB" sz="10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Managing daily business operations </a:t>
                </a:r>
                <a:r>
                  <a:rPr lang="en-GB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in an international operational </a:t>
                </a:r>
                <a:r>
                  <a:rPr lang="en-GB" sz="10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environment</a:t>
                </a:r>
                <a:endPara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75" name="Tekstiruutu 67"/>
              <p:cNvSpPr txBox="1"/>
              <p:nvPr/>
            </p:nvSpPr>
            <p:spPr>
              <a:xfrm>
                <a:off x="1808513" y="4016883"/>
                <a:ext cx="3512416" cy="62996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Developing Global Business</a:t>
                </a:r>
              </a:p>
              <a:p>
                <a:r>
                  <a:rPr lang="en-GB" sz="10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Continuous </a:t>
                </a:r>
                <a:r>
                  <a:rPr lang="en-GB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development of business </a:t>
                </a:r>
                <a:r>
                  <a:rPr lang="en-GB" sz="10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performance</a:t>
                </a:r>
              </a:p>
              <a:p>
                <a:endParaRPr lang="en-GB" sz="9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83" name="Tekstiruutu 67"/>
              <p:cNvSpPr txBox="1"/>
              <p:nvPr/>
            </p:nvSpPr>
            <p:spPr>
              <a:xfrm>
                <a:off x="5412899" y="4914543"/>
                <a:ext cx="1123126" cy="44267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Thesis &amp; Internship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78" name="Tekstiruutu 65"/>
              <p:cNvSpPr txBox="1"/>
              <p:nvPr/>
            </p:nvSpPr>
            <p:spPr>
              <a:xfrm>
                <a:off x="5401646" y="4054146"/>
                <a:ext cx="1145633" cy="78319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Work community skills &amp; leadership skills</a:t>
                </a:r>
              </a:p>
            </p:txBody>
          </p:sp>
        </p:grpSp>
      </p:grpSp>
      <p:sp>
        <p:nvSpPr>
          <p:cNvPr id="85" name="Tekstiruutu 84"/>
          <p:cNvSpPr txBox="1"/>
          <p:nvPr/>
        </p:nvSpPr>
        <p:spPr>
          <a:xfrm>
            <a:off x="231326" y="452594"/>
            <a:ext cx="6340717" cy="1569660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BBA graduates are business experts who have acquired a holistic understanding of the role of Business Administration and Management. They are skilled in </a:t>
            </a: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1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internationalisation</a:t>
            </a: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process, </a:t>
            </a: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which makes </a:t>
            </a:r>
            <a:r>
              <a:rPr lang="en-US" sz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them a valuable </a:t>
            </a: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asset </a:t>
            </a:r>
            <a:r>
              <a:rPr lang="en-US" sz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</a:t>
            </a: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small and medium-sized companies going </a:t>
            </a:r>
            <a:r>
              <a:rPr lang="en-US" sz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global.  They have developed their knowledge and skills associated </a:t>
            </a: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 </a:t>
            </a:r>
            <a:r>
              <a:rPr lang="en-US" sz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customer orientation, efficiency and profitability as well as sustainability. </a:t>
            </a: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They operate fluently in multicultural </a:t>
            </a:r>
            <a:r>
              <a:rPr lang="en-US" sz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teams, guide teams </a:t>
            </a: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towards </a:t>
            </a:r>
            <a:r>
              <a:rPr lang="en-US" sz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objectives and master time management. They are active in developing themselves and their work communities to find innovative and competitive methods of action. They are capable of facing continuous change</a:t>
            </a:r>
            <a:r>
              <a:rPr lang="en-US" sz="1200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8" name="Tekstiruutu 87"/>
          <p:cNvSpPr txBox="1"/>
          <p:nvPr/>
        </p:nvSpPr>
        <p:spPr>
          <a:xfrm>
            <a:off x="231326" y="107504"/>
            <a:ext cx="637214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Structure</a:t>
            </a:r>
            <a:r>
              <a:rPr lang="fi-FI" sz="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of </a:t>
            </a:r>
            <a:r>
              <a:rPr lang="fi-FI" sz="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studies</a:t>
            </a:r>
            <a:r>
              <a:rPr lang="fi-FI" sz="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Bachelor of Business </a:t>
            </a:r>
            <a:r>
              <a:rPr lang="fi-FI" sz="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Administration</a:t>
            </a:r>
            <a:r>
              <a:rPr lang="fi-FI" sz="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210 </a:t>
            </a:r>
            <a:r>
              <a:rPr lang="fi-FI" sz="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cr</a:t>
            </a:r>
            <a:endParaRPr lang="fi-FI" sz="1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7" name="Up Arrow 96"/>
          <p:cNvSpPr/>
          <p:nvPr/>
        </p:nvSpPr>
        <p:spPr>
          <a:xfrm>
            <a:off x="3598101" y="5311453"/>
            <a:ext cx="449726" cy="1326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8" name="Up Arrow 97"/>
          <p:cNvSpPr/>
          <p:nvPr/>
        </p:nvSpPr>
        <p:spPr>
          <a:xfrm>
            <a:off x="3601229" y="7119507"/>
            <a:ext cx="449726" cy="1326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1" name="Up Arrow 100"/>
          <p:cNvSpPr/>
          <p:nvPr/>
        </p:nvSpPr>
        <p:spPr>
          <a:xfrm>
            <a:off x="3599264" y="3556885"/>
            <a:ext cx="449726" cy="1326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6" name="Tekstiruutu 65"/>
          <p:cNvSpPr txBox="1"/>
          <p:nvPr/>
        </p:nvSpPr>
        <p:spPr>
          <a:xfrm>
            <a:off x="5398987" y="7496879"/>
            <a:ext cx="1173056" cy="953453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i-FI" sz="1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Communication</a:t>
            </a:r>
            <a:r>
              <a:rPr lang="fi-FI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skills</a:t>
            </a:r>
            <a:endParaRPr lang="fi-FI" sz="1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Intercultural</a:t>
            </a:r>
            <a:r>
              <a:rPr lang="fi-FI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competence</a:t>
            </a:r>
            <a:endParaRPr lang="fi-FI" sz="1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5" name="Tekstiruutu 11"/>
          <p:cNvSpPr txBox="1"/>
          <p:nvPr/>
        </p:nvSpPr>
        <p:spPr>
          <a:xfrm>
            <a:off x="1748049" y="8082227"/>
            <a:ext cx="3544618" cy="62996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Planning and Starting a Business</a:t>
            </a:r>
          </a:p>
          <a:p>
            <a:endParaRPr lang="fi-FI" sz="9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rgbClr val="FFC000"/>
          </a:solidFill>
        </a:ln>
      </a:spPr>
      <a:bodyPr wrap="square" rtlCol="0">
        <a:spAutoFit/>
      </a:bodyPr>
      <a:lstStyle>
        <a:defPPr>
          <a:defRPr sz="1000" b="1" dirty="0" smtClean="0">
            <a:latin typeface="Tahoma" pitchFamily="34" charset="0"/>
            <a:ea typeface="Tahoma" pitchFamily="34" charset="0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433246323255C46B128159A07EB5671" ma:contentTypeVersion="0" ma:contentTypeDescription="Luo uusi asiakirja." ma:contentTypeScope="" ma:versionID="366bb4495942bbdab44e04a6aa20a03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SAVONIA-573034606-2</_dlc_DocId>
    <_dlc_DocIdUrl xmlns="03ca75a4-7525-4fd0-b461-2a607204cfe9">
      <Url>https://santra.savonia.fi/tiimit/lite/likurestohenkilokunta/_layouts/DocIdRedir.aspx?ID=SAVONIA-573034606-2</Url>
      <Description>SAVONIA-573034606-2</Description>
    </_dlc_DocIdUrl>
  </documentManagement>
</p:properties>
</file>

<file path=customXml/itemProps1.xml><?xml version="1.0" encoding="utf-8"?>
<ds:datastoreItem xmlns:ds="http://schemas.openxmlformats.org/officeDocument/2006/customXml" ds:itemID="{6F0257FB-3B86-456A-94E5-4D8ECF5E63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5A7066E-3817-4D2A-97E3-987A3C44AE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DA79F2-CA4E-4E84-8642-B9208ACA6C31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0D2A45FB-C027-4480-87BF-7D3C2FED324E}">
  <ds:schemaRefs>
    <ds:schemaRef ds:uri="03ca75a4-7525-4fd0-b461-2a607204cfe9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3979</TotalTime>
  <Words>214</Words>
  <Application>Microsoft Office PowerPoint</Application>
  <PresentationFormat>On-screen Show (4:3)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Marja-Riitta Kivi</cp:lastModifiedBy>
  <cp:revision>84</cp:revision>
  <cp:lastPrinted>2016-10-07T05:52:29Z</cp:lastPrinted>
  <dcterms:created xsi:type="dcterms:W3CDTF">2013-02-06T10:25:53Z</dcterms:created>
  <dcterms:modified xsi:type="dcterms:W3CDTF">2016-11-21T11:55:43Z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0x010100E433246323255C46B128159A07EB5671</vt:lpwstr>
  </property>
  <property fmtid="{D5CDD505-2E9C-101B-9397-08002B2CF9AE}" pid="3" name="_dlc_DocIdItemGuid">
    <vt:lpwstr>8f595686-8ecb-4b47-9df4-3573437ea3ac</vt:lpwstr>
  </property>
</Properties>
</file>