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4"/>
    <p:sldMasterId id="2147483813" r:id="rId5"/>
  </p:sldMasterIdLst>
  <p:notesMasterIdLst>
    <p:notesMasterId r:id="rId7"/>
  </p:notesMasterIdLst>
  <p:sldIdLst>
    <p:sldId id="289" r:id="rId6"/>
  </p:sldIdLst>
  <p:sldSz cx="12801600" cy="9601200" type="A3"/>
  <p:notesSz cx="6669088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1pPr>
    <a:lvl2pPr marL="6400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2pPr>
    <a:lvl3pPr marL="128016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3pPr>
    <a:lvl4pPr marL="192024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4pPr>
    <a:lvl5pPr marL="256032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5pPr>
    <a:lvl6pPr marL="320040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6pPr>
    <a:lvl7pPr marL="384048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7pPr>
    <a:lvl8pPr marL="448056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8pPr>
    <a:lvl9pPr marL="5120640" algn="l" defTabSz="128016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C008C"/>
    <a:srgbClr val="00ACCD"/>
    <a:srgbClr val="B41E8E"/>
    <a:srgbClr val="FFCB20"/>
    <a:srgbClr val="F58220"/>
    <a:srgbClr val="A41C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692" autoAdjust="0"/>
    <p:restoredTop sz="93600" autoAdjust="0"/>
  </p:normalViewPr>
  <p:slideViewPr>
    <p:cSldViewPr>
      <p:cViewPr varScale="1">
        <p:scale>
          <a:sx n="66" d="100"/>
          <a:sy n="66" d="100"/>
        </p:scale>
        <p:origin x="1890" y="84"/>
      </p:cViewPr>
      <p:guideLst>
        <p:guide orient="horz" pos="2160"/>
        <p:guide pos="2880"/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5E35D9-39C7-41D6-834F-A1199BA76204}" type="datetimeFigureOut">
              <a:rPr lang="fi-FI"/>
              <a:pPr>
                <a:defRPr/>
              </a:pPr>
              <a:t>27.6.2016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A1C0503-F7D4-4341-B6A4-2782FA915E0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664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854075" y="744538"/>
            <a:ext cx="4960938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>
                <a:solidFill>
                  <a:prstClr val="black"/>
                </a:solidFill>
              </a:rPr>
              <a:pPr/>
              <a:t>1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inkk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0911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Pelkkä tek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0080" y="667343"/>
            <a:ext cx="11521440" cy="7909287"/>
          </a:xfrm>
        </p:spPr>
        <p:txBody>
          <a:bodyPr/>
          <a:lstStyle>
            <a:lvl1pPr>
              <a:defRPr sz="39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BA9D5834-778B-41B4-B749-5176D72A087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644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0"/>
            <a:ext cx="11521440" cy="64979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1A248101-1B36-4AEF-A51D-9704E9893A3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512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, ei sivunumero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0"/>
            <a:ext cx="11521440" cy="64979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933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ava pohja: Otsikko ja teksti, kuvat, ei sivunumero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0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55638" y="264096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640080" y="2078701"/>
            <a:ext cx="11521440" cy="443569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3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4182954" y="6816410"/>
            <a:ext cx="4435693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4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8618646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9609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46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urppur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3886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keltaine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7369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orans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935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urkoo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3785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ihreä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7600" b="1" cap="none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11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urppur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11070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956999" y="2683565"/>
            <a:ext cx="10786797" cy="5746238"/>
          </a:xfrm>
        </p:spPr>
        <p:txBody>
          <a:bodyPr anchor="t">
            <a:noAutofit/>
          </a:bodyPr>
          <a:lstStyle>
            <a:lvl1pPr algn="l">
              <a:defRPr sz="8400" b="1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84692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40080" y="3792490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07480" y="3792490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31D0B-AAAB-4043-8CA8-A7268650CEA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1411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5AE66-08FC-45AA-BE83-907D62F4B269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36820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Väljäpohja: Otsikko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655638" y="1978025"/>
            <a:ext cx="11521440" cy="16002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5528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90EF0-5654-46D2-AD68-6CA6E642126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2373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imeinen 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83613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9203" y="6720841"/>
            <a:ext cx="7680960" cy="600040"/>
          </a:xfrm>
        </p:spPr>
        <p:txBody>
          <a:bodyPr anchor="t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509203" y="1977887"/>
            <a:ext cx="7680960" cy="4640719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509203" y="7421693"/>
            <a:ext cx="7680960" cy="1017766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BD645-2A26-4638-B02C-CAA0E609208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75357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982599"/>
            <a:ext cx="10881360" cy="205803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27.6.2016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1969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27.6.2016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936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11238" y="4069402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27.6.2016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44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eltaine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072639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40080" y="2240284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07480" y="2240284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27.6.2016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5799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40083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40083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503039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03039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27.6.2016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2367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27.6.2016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92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27.6.2016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1460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0084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05072" y="382274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40084" y="2009144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27.6.2016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943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27.6.2016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5685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27.6.2016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3201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281160" y="384497"/>
            <a:ext cx="2880360" cy="819213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40080" y="384497"/>
            <a:ext cx="8427720" cy="819213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27.6.2016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09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orans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93231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turkoos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6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94652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ihreä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721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381133"/>
            <a:ext cx="11086107" cy="4838936"/>
          </a:xfrm>
        </p:spPr>
        <p:txBody>
          <a:bodyPr anchor="t">
            <a:noAutofit/>
          </a:bodyPr>
          <a:lstStyle>
            <a:lvl1pPr>
              <a:defRPr sz="67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957898" y="7420929"/>
            <a:ext cx="6451917" cy="909002"/>
          </a:xfrm>
        </p:spPr>
        <p:txBody>
          <a:bodyPr/>
          <a:lstStyle>
            <a:lvl1pPr>
              <a:buNone/>
              <a:defRPr sz="22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4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8316214" y="264096"/>
            <a:ext cx="3830236" cy="1211263"/>
          </a:xfrm>
        </p:spPr>
        <p:txBody>
          <a:bodyPr/>
          <a:lstStyle>
            <a:lvl1pPr algn="r">
              <a:buNone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8183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 ilman sivunum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900" b="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81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, sisältö ja ku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0080" y="3791587"/>
            <a:ext cx="11521440" cy="262199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8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-3635" y="6816410"/>
            <a:ext cx="4186589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0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4182956" y="6816410"/>
            <a:ext cx="4489026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  <p:sp>
        <p:nvSpPr>
          <p:cNvPr id="12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8618646" y="6816410"/>
            <a:ext cx="4182954" cy="278479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77758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55638" y="1978025"/>
            <a:ext cx="1152144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40080" y="3791585"/>
            <a:ext cx="11521440" cy="4785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55641" y="8732205"/>
            <a:ext cx="8365491" cy="50450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123363" y="8732205"/>
            <a:ext cx="3038157" cy="50450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9C31221A-D393-4C15-9139-0F68431A988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59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  <p:sldLayoutId id="2147483804" r:id="rId18"/>
    <p:sldLayoutId id="2147483805" r:id="rId19"/>
    <p:sldLayoutId id="2147483806" r:id="rId20"/>
    <p:sldLayoutId id="2147483807" r:id="rId21"/>
    <p:sldLayoutId id="2147483808" r:id="rId22"/>
    <p:sldLayoutId id="2147483809" r:id="rId23"/>
    <p:sldLayoutId id="2147483810" r:id="rId24"/>
    <p:sldLayoutId id="2147483811" r:id="rId25"/>
    <p:sldLayoutId id="2147483812" r:id="rId26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5pPr>
      <a:lvl6pPr marL="64008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6pPr>
      <a:lvl7pPr marL="128016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7pPr>
      <a:lvl8pPr marL="192024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8pPr>
      <a:lvl9pPr marL="2560320" algn="l" rtl="0" eaLnBrk="1" fontAlgn="base" hangingPunct="1">
        <a:spcBef>
          <a:spcPct val="0"/>
        </a:spcBef>
        <a:spcAft>
          <a:spcPct val="0"/>
        </a:spcAft>
        <a:defRPr sz="5600" b="1">
          <a:solidFill>
            <a:schemeClr val="tx1"/>
          </a:solidFill>
          <a:latin typeface="Tahoma" pitchFamily="34" charset="0"/>
        </a:defRPr>
      </a:lvl9pPr>
    </p:titleStyle>
    <p:bodyStyle>
      <a:lvl1pPr marL="480060" indent="-48006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"/>
        <a:defRPr sz="3900" kern="1200">
          <a:solidFill>
            <a:schemeClr val="tx1"/>
          </a:solidFill>
          <a:latin typeface="+mj-lt"/>
          <a:ea typeface="+mn-ea"/>
          <a:cs typeface="+mn-cs"/>
        </a:defRPr>
      </a:lvl1pPr>
      <a:lvl2pPr marL="1040130" indent="-400050" algn="l" rtl="0" eaLnBrk="0" fontAlgn="base" hangingPunct="0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"/>
        <a:defRPr sz="3900" kern="1200">
          <a:solidFill>
            <a:schemeClr val="tx1"/>
          </a:solidFill>
          <a:latin typeface="+mj-lt"/>
          <a:ea typeface="+mn-ea"/>
          <a:cs typeface="+mn-cs"/>
        </a:defRPr>
      </a:lvl2pPr>
      <a:lvl3pPr marL="1600200" indent="-32004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»"/>
        <a:defRPr sz="3400" kern="1200">
          <a:solidFill>
            <a:schemeClr val="tx1"/>
          </a:solidFill>
          <a:latin typeface="+mj-lt"/>
          <a:ea typeface="+mn-ea"/>
          <a:cs typeface="+mn-cs"/>
        </a:defRPr>
      </a:lvl3pPr>
      <a:lvl4pPr marL="2240280" indent="-32004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4pPr>
      <a:lvl5pPr marL="2880360" indent="-320040" algn="l" rtl="0" eaLnBrk="0" fontAlgn="base" hangingPunct="0">
        <a:spcBef>
          <a:spcPct val="20000"/>
        </a:spcBef>
        <a:spcAft>
          <a:spcPct val="0"/>
        </a:spcAft>
        <a:buFont typeface="Wingdings 3" pitchFamily="18" charset="2"/>
        <a:buChar char="ê"/>
        <a:defRPr sz="2800" kern="1200">
          <a:solidFill>
            <a:schemeClr val="tx1"/>
          </a:solidFill>
          <a:latin typeface="+mj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40080" y="2240284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400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2766BF6-9453-4B28-996C-FBCE20638394}" type="datetimeFigureOut">
              <a:rPr lang="fi-FI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27.6.2016</a:t>
            </a:fld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373880" y="8898894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1744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919C342-5CBA-471B-8954-1480FE021720}" type="slidenum">
              <a:rPr lang="fi-FI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962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372791" y="1604724"/>
            <a:ext cx="12076681" cy="2288578"/>
            <a:chOff x="199706" y="1907265"/>
            <a:chExt cx="6469651" cy="1647545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6" y="2030759"/>
              <a:ext cx="1733570" cy="1524050"/>
              <a:chOff x="436538" y="4302553"/>
              <a:chExt cx="1733570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277210" y="4461881"/>
                <a:ext cx="1368152" cy="1049495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707678" cy="647431"/>
                <a:chOff x="556309" y="5958968"/>
                <a:chExt cx="1707678" cy="647431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895835" y="6017984"/>
                  <a:ext cx="1368152" cy="4385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</a:t>
                  </a:r>
                  <a:endParaRPr lang="fi-FI" sz="12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soveltaminen </a:t>
                  </a:r>
                  <a:endParaRPr lang="fi-FI" sz="12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343672" cy="6474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sp>
          <p:nvSpPr>
            <p:cNvPr id="53" name="Saman puolen kulmista pyöristetty suorakulmio 52"/>
            <p:cNvSpPr/>
            <p:nvPr/>
          </p:nvSpPr>
          <p:spPr>
            <a:xfrm rot="5400000">
              <a:off x="3256896" y="142350"/>
              <a:ext cx="1647545" cy="5177376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fi-FI">
                <a:solidFill>
                  <a:prstClr val="white"/>
                </a:solidFill>
              </a:endParaRPr>
            </a:p>
          </p:txBody>
        </p:sp>
      </p:grpSp>
      <p:grpSp>
        <p:nvGrpSpPr>
          <p:cNvPr id="76" name="Ryhmä 75"/>
          <p:cNvGrpSpPr/>
          <p:nvPr/>
        </p:nvGrpSpPr>
        <p:grpSpPr>
          <a:xfrm>
            <a:off x="338549" y="7724116"/>
            <a:ext cx="12182931" cy="1713799"/>
            <a:chOff x="181365" y="7260297"/>
            <a:chExt cx="6526570" cy="1632190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260297"/>
              <a:ext cx="1627454" cy="1562942"/>
              <a:chOff x="417273" y="7319700"/>
              <a:chExt cx="1627454" cy="1368152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276285" y="7479026"/>
                <a:ext cx="1368152" cy="1049500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627454" cy="795425"/>
                <a:chOff x="512076" y="5921566"/>
                <a:chExt cx="1627454" cy="795425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771378" y="6008385"/>
                  <a:ext cx="1368152" cy="5388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perehtyminen </a:t>
                  </a:r>
                  <a:endParaRPr lang="fi-FI" sz="12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456169" cy="795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5600" b="1" dirty="0">
                    <a:solidFill>
                      <a:prstClr val="black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491983" y="7260297"/>
              <a:ext cx="5215952" cy="1632190"/>
              <a:chOff x="1491983" y="7260297"/>
              <a:chExt cx="5215952" cy="1632190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283864" y="5468416"/>
                <a:ext cx="1632190" cy="521595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780536" y="7341135"/>
                <a:ext cx="2136024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Matematiikka 2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Tuotantoyrityksen ympäristöhallinta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Fysiikka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 5op</a:t>
                </a: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780536" y="8110686"/>
                <a:ext cx="2149947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Valmistustekniikka 1 5 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Matematiikka 1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Orientoivat opinnot 5op </a:t>
                </a:r>
              </a:p>
            </p:txBody>
          </p:sp>
          <p:sp>
            <p:nvSpPr>
              <p:cNvPr id="61" name="Tekstiruutu 60"/>
              <p:cNvSpPr txBox="1"/>
              <p:nvPr/>
            </p:nvSpPr>
            <p:spPr>
              <a:xfrm>
                <a:off x="4354816" y="7347349"/>
                <a:ext cx="2152526" cy="6323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 1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Valmistustekniikka 2 5 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Materiaalitekniikka 1 5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2" name="Tekstiruutu 61"/>
              <p:cNvSpPr txBox="1"/>
              <p:nvPr/>
            </p:nvSpPr>
            <p:spPr>
              <a:xfrm>
                <a:off x="4347318" y="8142203"/>
                <a:ext cx="2160024" cy="63239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Orientaatioprojekti 5op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3D-mallinnus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Tekninen piirtäminen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338549" y="3950191"/>
            <a:ext cx="12182930" cy="1754259"/>
            <a:chOff x="181365" y="3775234"/>
            <a:chExt cx="6526570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645455" cy="1557466"/>
              <a:chOff x="418197" y="4283968"/>
              <a:chExt cx="164545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277210" y="4461879"/>
                <a:ext cx="1368152" cy="104950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645455" cy="754220"/>
                <a:chOff x="512076" y="5921566"/>
                <a:chExt cx="1645455" cy="75422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789379" y="6008385"/>
                  <a:ext cx="1368152" cy="5474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3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</a:t>
                  </a: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syventäminen</a:t>
                  </a:r>
                  <a:r>
                    <a:rPr lang="fi-FI" sz="13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endParaRPr lang="fi-FI" sz="13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3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343673" cy="754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491983" y="3790968"/>
              <a:ext cx="5215952" cy="1538879"/>
              <a:chOff x="1491984" y="3753207"/>
              <a:chExt cx="5215952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330520" y="1914671"/>
                <a:ext cx="1538879" cy="521595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Tekstiruutu 62"/>
              <p:cNvSpPr txBox="1"/>
              <p:nvPr/>
            </p:nvSpPr>
            <p:spPr>
              <a:xfrm>
                <a:off x="2696061" y="3850119"/>
                <a:ext cx="1928786" cy="568910"/>
              </a:xfrm>
              <a:prstGeom prst="roundRect">
                <a:avLst>
                  <a:gd name="adj" fmla="val 11952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Tuotantotekniikka 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Valmistusmenetelmät 5op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Toimitusketjun hallinta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338552" y="5801876"/>
            <a:ext cx="12182929" cy="1821433"/>
            <a:chOff x="181365" y="5532477"/>
            <a:chExt cx="6526569" cy="1576052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7"/>
              <a:ext cx="1645455" cy="1576052"/>
              <a:chOff x="417273" y="5777549"/>
              <a:chExt cx="1645455" cy="1386737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276286" y="5955459"/>
                <a:ext cx="1368152" cy="104950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645455" cy="726403"/>
                <a:chOff x="512076" y="5921566"/>
                <a:chExt cx="1645455" cy="726403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789379" y="6008386"/>
                  <a:ext cx="1368152" cy="4920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Osaamisen </a:t>
                  </a:r>
                  <a:endParaRPr lang="fi-FI" sz="12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kehittäminen </a:t>
                  </a:r>
                  <a:endParaRPr lang="fi-FI" sz="12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12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343673" cy="72640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fi-FI" sz="56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5600" b="1" dirty="0">
                    <a:solidFill>
                      <a:prstClr val="white"/>
                    </a:solidFill>
                    <a:latin typeface="Calibri"/>
                    <a:cs typeface="+mn-cs"/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491981" y="5550957"/>
              <a:ext cx="5215953" cy="1557465"/>
              <a:chOff x="1491982" y="5652444"/>
              <a:chExt cx="5215953" cy="1557465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21226" y="3823200"/>
                <a:ext cx="1557465" cy="521595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fi-FI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808818" y="5788142"/>
                <a:ext cx="2107740" cy="41250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 2 10op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err="1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TKI-projekti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  <a:endParaRPr lang="fi-FI" sz="1100" b="1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808818" y="6387565"/>
                <a:ext cx="2107740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Mekaniikka 5op </a:t>
                </a:r>
                <a:endParaRPr lang="fi-FI" sz="1100" b="1" dirty="0" smtClean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Matematiikka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Konetekniikan fysiikka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</a:p>
            </p:txBody>
          </p:sp>
          <p:sp>
            <p:nvSpPr>
              <p:cNvPr id="67" name="Tekstiruutu 66"/>
              <p:cNvSpPr txBox="1"/>
              <p:nvPr/>
            </p:nvSpPr>
            <p:spPr>
              <a:xfrm>
                <a:off x="4354817" y="5750701"/>
                <a:ext cx="2160239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Koneautomaation perusteet 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Lujuusopin perusteet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 5op 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Sähkötekniikka 5 op</a:t>
                </a:r>
              </a:p>
            </p:txBody>
          </p:sp>
          <p:sp>
            <p:nvSpPr>
              <p:cNvPr id="68" name="Tekstiruutu 67"/>
              <p:cNvSpPr txBox="1"/>
              <p:nvPr/>
            </p:nvSpPr>
            <p:spPr>
              <a:xfrm>
                <a:off x="4354815" y="6504565"/>
                <a:ext cx="2160240" cy="574557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Engineering </a:t>
                </a:r>
                <a:r>
                  <a:rPr lang="fi-FI" sz="1100" b="1" dirty="0" err="1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english</a:t>
                </a: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5op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 smtClean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Materiaalitekniikka </a:t>
                </a: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 5op,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i-FI" sz="1100" b="1" dirty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Yrittäjyys ja liiketoiminta 5op</a:t>
                </a:r>
              </a:p>
            </p:txBody>
          </p:sp>
        </p:grpSp>
      </p:grpSp>
      <p:sp>
        <p:nvSpPr>
          <p:cNvPr id="85" name="Tekstiruutu 84"/>
          <p:cNvSpPr txBox="1"/>
          <p:nvPr/>
        </p:nvSpPr>
        <p:spPr>
          <a:xfrm>
            <a:off x="365640" y="388367"/>
            <a:ext cx="12028350" cy="1052596"/>
          </a:xfrm>
          <a:prstGeom prst="rect">
            <a:avLst/>
          </a:prstGeom>
          <a:solidFill>
            <a:srgbClr val="00ACCC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2008313" y="696144"/>
            <a:ext cx="9217024" cy="4370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128016" tIns="64008" rIns="128016" bIns="64008" rtlCol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2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INSINÖÖRI </a:t>
            </a:r>
            <a:r>
              <a:rPr lang="fi-FI" sz="2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(AMK), KONETEKNIIKKA </a:t>
            </a:r>
            <a:r>
              <a:rPr lang="fi-FI" sz="2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MONIMUOTOTOTEUTUS, </a:t>
            </a:r>
            <a:r>
              <a:rPr lang="fi-FI" sz="2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240 </a:t>
            </a:r>
            <a:r>
              <a:rPr lang="fi-FI" sz="2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 </a:t>
            </a:r>
            <a:endParaRPr lang="fi-FI" sz="20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9" name="Tekstiruutu 118"/>
          <p:cNvSpPr txBox="1"/>
          <p:nvPr/>
        </p:nvSpPr>
        <p:spPr>
          <a:xfrm>
            <a:off x="2944417" y="5103033"/>
            <a:ext cx="9087870" cy="499491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lIns="128016" tIns="64008" rIns="128016" bIns="64008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err="1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Teknisk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b="1" dirty="0" err="1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svenska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5op, Laatutekniikka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5op,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Toiminnan ohjaus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5op,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Valmistettavuus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Johtaminen ja esimiestoiminta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5op,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Koneenosien suunnittelu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1" name="Tekstiruutu 120"/>
          <p:cNvSpPr txBox="1"/>
          <p:nvPr/>
        </p:nvSpPr>
        <p:spPr>
          <a:xfrm>
            <a:off x="5392688" y="1832825"/>
            <a:ext cx="2736302" cy="3754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128016" tIns="64008" rIns="128016" bIns="64008" rtlCol="0">
            <a:spAutoFit/>
          </a:bodyPr>
          <a:lstStyle>
            <a:defPPr>
              <a:defRPr lang="fi-FI"/>
            </a:defPPr>
            <a:lvl1pPr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algn="ctr"/>
            <a:r>
              <a:rPr lang="fi-FI" sz="1600" b="1" dirty="0" smtClean="0"/>
              <a:t>TUOTANTOTEKNIIKKA</a:t>
            </a:r>
            <a:endParaRPr lang="fi-FI" sz="1600" b="1" dirty="0"/>
          </a:p>
        </p:txBody>
      </p:sp>
      <p:sp>
        <p:nvSpPr>
          <p:cNvPr id="125" name="Tekstiruutu 124"/>
          <p:cNvSpPr txBox="1"/>
          <p:nvPr/>
        </p:nvSpPr>
        <p:spPr>
          <a:xfrm>
            <a:off x="2944417" y="2352328"/>
            <a:ext cx="9087870" cy="318754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lIns="128016" tIns="64008" rIns="128016" bIns="64008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Opinnäytetyö 15op 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Erikoistumisprojekti 2 </a:t>
            </a: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5op</a:t>
            </a:r>
          </a:p>
        </p:txBody>
      </p:sp>
      <p:sp>
        <p:nvSpPr>
          <p:cNvPr id="64" name="Tekstiruutu 63"/>
          <p:cNvSpPr txBox="1"/>
          <p:nvPr/>
        </p:nvSpPr>
        <p:spPr>
          <a:xfrm rot="16200000">
            <a:off x="1778793" y="5453299"/>
            <a:ext cx="1540299" cy="318754"/>
          </a:xfrm>
          <a:prstGeom prst="roundRect">
            <a:avLst>
              <a:gd name="adj" fmla="val 11952"/>
            </a:avLst>
          </a:prstGeom>
          <a:solidFill>
            <a:srgbClr val="92D050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</p:txBody>
      </p:sp>
      <p:sp>
        <p:nvSpPr>
          <p:cNvPr id="72" name="Tekstiruutu 71"/>
          <p:cNvSpPr txBox="1"/>
          <p:nvPr/>
        </p:nvSpPr>
        <p:spPr>
          <a:xfrm>
            <a:off x="5032649" y="2811116"/>
            <a:ext cx="3744415" cy="1041702"/>
          </a:xfrm>
          <a:prstGeom prst="roundRect">
            <a:avLst>
              <a:gd name="adj" fmla="val 11952"/>
            </a:avLst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Palveluliiketoiminta 5op </a:t>
            </a:r>
            <a:endParaRPr lang="fi-FI" sz="11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Tuotantoautomaatio 5op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Tuottavuus 5op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Tuotantojärjestelmät 5</a:t>
            </a: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Erikoistumisprojekti 1 5 op</a:t>
            </a:r>
            <a:endParaRPr lang="fi-FI" sz="11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4" name="Tekstiruutu 53"/>
          <p:cNvSpPr txBox="1"/>
          <p:nvPr/>
        </p:nvSpPr>
        <p:spPr>
          <a:xfrm rot="16200000">
            <a:off x="1812926" y="3811488"/>
            <a:ext cx="1512168" cy="322041"/>
          </a:xfrm>
          <a:prstGeom prst="roundRect">
            <a:avLst>
              <a:gd name="adj" fmla="val 11952"/>
            </a:avLst>
          </a:prstGeom>
          <a:solidFill>
            <a:srgbClr val="92D050"/>
          </a:solidFill>
        </p:spPr>
        <p:txBody>
          <a:bodyPr wrap="square" lIns="128016" tIns="64008" rIns="128016" bIns="64008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Harjoittelu 3 15 op</a:t>
            </a:r>
          </a:p>
        </p:txBody>
      </p:sp>
    </p:spTree>
    <p:extLst>
      <p:ext uri="{BB962C8B-B14F-4D97-AF65-F5344CB8AC3E}">
        <p14:creationId xmlns:p14="http://schemas.microsoft.com/office/powerpoint/2010/main" val="420289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avonia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EF59F2EF8E9544DBE624127AC1EF6F5" ma:contentTypeVersion="0" ma:contentTypeDescription="Luo uusi asiakirja." ma:contentTypeScope="" ma:versionID="0a29c89d025e3804a019ef1c281136c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e0100cabb18a25d4bc9820569b44e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C3D9C2E-F86A-4B6E-BEBD-901B468DE5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01F65B-F04C-48F6-B6F9-76052655B8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82A60BA-D9BF-4B65-8C62-90B75FB47D2A}">
  <ds:schemaRefs>
    <ds:schemaRef ds:uri="http://schemas.microsoft.com/office/infopath/2007/PartnerControls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Savonia</Template>
  <TotalTime>10132</TotalTime>
  <Words>156</Words>
  <Application>Microsoft Office PowerPoint</Application>
  <PresentationFormat>A3 Paper (297x420 mm)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Georgia</vt:lpstr>
      <vt:lpstr>Tahoma</vt:lpstr>
      <vt:lpstr>Wingdings</vt:lpstr>
      <vt:lpstr>Wingdings 3</vt:lpstr>
      <vt:lpstr>1_Savonia</vt:lpstr>
      <vt:lpstr>Office-teema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Kirjoita tähän esityksen otsikko</dc:title>
  <dc:creator>Esa Hietikko</dc:creator>
  <cp:lastModifiedBy>Marja-Riitta Kivi</cp:lastModifiedBy>
  <cp:revision>388</cp:revision>
  <cp:lastPrinted>2014-05-13T08:04:26Z</cp:lastPrinted>
  <dcterms:created xsi:type="dcterms:W3CDTF">2011-11-15T07:17:43Z</dcterms:created>
  <dcterms:modified xsi:type="dcterms:W3CDTF">2016-06-27T12:23:51Z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0x0101005EF59F2EF8E9544DBE624127AC1EF6F5</vt:lpwstr>
  </property>
</Properties>
</file>