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558ED5"/>
    <a:srgbClr val="D0E3EA"/>
    <a:srgbClr val="F58220"/>
    <a:srgbClr val="EC008C"/>
    <a:srgbClr val="B41E8E"/>
    <a:srgbClr val="FFCB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82" autoAdjust="0"/>
    <p:restoredTop sz="94671" autoAdjust="0"/>
  </p:normalViewPr>
  <p:slideViewPr>
    <p:cSldViewPr>
      <p:cViewPr varScale="1">
        <p:scale>
          <a:sx n="92" d="100"/>
          <a:sy n="92" d="100"/>
        </p:scale>
        <p:origin x="19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6525C-E22A-40F7-A0D7-20A53708D272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E2DCA-EB6F-4641-A31F-3C60556FB2D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672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30275" y="739775"/>
            <a:ext cx="4937125" cy="3703638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>
                <a:solidFill>
                  <a:prstClr val="black"/>
                </a:solidFill>
              </a:rPr>
              <a:pPr/>
              <a:t>1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9886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923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906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117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6186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776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49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862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6085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674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68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704F3-8B00-4356-8821-3784553DF13C}" type="datetimeFigureOut">
              <a:rPr lang="fi-FI" smtClean="0"/>
              <a:t>29.2.2016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F6C52-4C29-4997-BD49-61B62629D27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1056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kstiruutu 86"/>
          <p:cNvSpPr txBox="1"/>
          <p:nvPr/>
        </p:nvSpPr>
        <p:spPr>
          <a:xfrm>
            <a:off x="1619944" y="488226"/>
            <a:ext cx="7095094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endParaRPr lang="fi-FI" sz="14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73" name="Ryhmä 72"/>
          <p:cNvGrpSpPr/>
          <p:nvPr/>
        </p:nvGrpSpPr>
        <p:grpSpPr>
          <a:xfrm>
            <a:off x="265126" y="871970"/>
            <a:ext cx="8540123" cy="1692934"/>
            <a:chOff x="199705" y="2030759"/>
            <a:chExt cx="6337433" cy="1524050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5" y="2030759"/>
              <a:ext cx="977310" cy="1524050"/>
              <a:chOff x="436537" y="4302553"/>
              <a:chExt cx="977310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241116" y="4497974"/>
                <a:ext cx="1368152" cy="97731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881141" cy="1003554"/>
                <a:chOff x="556309" y="5958968"/>
                <a:chExt cx="881141" cy="1003554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681366" y="6585233"/>
                  <a:ext cx="756084" cy="37728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</a:t>
                  </a:r>
                  <a:r>
                    <a:rPr lang="fi-FI" sz="9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saamisen </a:t>
                  </a:r>
                  <a:r>
                    <a:rPr lang="fi-FI" sz="9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soveltaminen </a:t>
                  </a:r>
                  <a:endParaRPr lang="fi-FI" sz="9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383759" cy="8472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prstClr val="white"/>
                    </a:solidFill>
                    <a:cs typeface="Arial" charset="0"/>
                  </a:endParaRPr>
                </a:p>
              </p:txBody>
            </p:sp>
          </p:grpSp>
        </p:grpSp>
        <p:sp>
          <p:nvSpPr>
            <p:cNvPr id="53" name="Saman puolen kulmista pyöristetty suorakulmio 52"/>
            <p:cNvSpPr/>
            <p:nvPr/>
          </p:nvSpPr>
          <p:spPr>
            <a:xfrm rot="5400000">
              <a:off x="3122957" y="123621"/>
              <a:ext cx="1507043" cy="5321319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6" name="Ryhmä 75"/>
          <p:cNvGrpSpPr/>
          <p:nvPr/>
        </p:nvGrpSpPr>
        <p:grpSpPr>
          <a:xfrm>
            <a:off x="260299" y="5220416"/>
            <a:ext cx="8544951" cy="1236557"/>
            <a:chOff x="181365" y="7260300"/>
            <a:chExt cx="6408714" cy="1632192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260300"/>
              <a:ext cx="993959" cy="1632192"/>
              <a:chOff x="417273" y="7319701"/>
              <a:chExt cx="993959" cy="1428771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209036" y="7546277"/>
                <a:ext cx="1428771" cy="975620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923675" cy="1042510"/>
                <a:chOff x="512076" y="5921566"/>
                <a:chExt cx="923675" cy="1042510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614332" y="6488409"/>
                  <a:ext cx="821419" cy="47566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496771" cy="8262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prstClr val="black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>
                    <a:solidFill>
                      <a:prstClr val="black"/>
                    </a:solidFill>
                    <a:cs typeface="Arial" charset="0"/>
                  </a:endParaRPr>
                </a:p>
              </p:txBody>
            </p:sp>
          </p:grpSp>
        </p:grpSp>
        <p:sp>
          <p:nvSpPr>
            <p:cNvPr id="10" name="Saman puolen kulmista pyöristetty suorakulmio 9"/>
            <p:cNvSpPr/>
            <p:nvPr/>
          </p:nvSpPr>
          <p:spPr>
            <a:xfrm rot="5400000">
              <a:off x="3125853" y="5392520"/>
              <a:ext cx="1548439" cy="5380012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74" name="Ryhmä 73"/>
          <p:cNvGrpSpPr/>
          <p:nvPr/>
        </p:nvGrpSpPr>
        <p:grpSpPr>
          <a:xfrm>
            <a:off x="248342" y="2564906"/>
            <a:ext cx="8544947" cy="1368150"/>
            <a:chOff x="181365" y="3775234"/>
            <a:chExt cx="6408710" cy="1557465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995652" cy="1557465"/>
              <a:chOff x="418197" y="4283968"/>
              <a:chExt cx="995652" cy="1386737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241117" y="4497972"/>
                <a:ext cx="1368152" cy="97731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prstClr val="white"/>
                  </a:solidFill>
                </a:endParaRPr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925374" cy="983931"/>
                <a:chOff x="512076" y="5921566"/>
                <a:chExt cx="925374" cy="983931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616031" y="6425966"/>
                  <a:ext cx="821419" cy="4795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</a:t>
                  </a:r>
                  <a:r>
                    <a:rPr lang="fi-FI" sz="9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saamisen </a:t>
                  </a:r>
                  <a:r>
                    <a:rPr lang="fi-FI" sz="900" b="1" dirty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syventäminen </a:t>
                  </a:r>
                  <a:endParaRPr lang="fi-FI" sz="9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383759" cy="8403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prstClr val="white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prstClr val="white"/>
                    </a:solidFill>
                    <a:cs typeface="Arial" charset="0"/>
                  </a:endParaRPr>
                </a:p>
              </p:txBody>
            </p:sp>
          </p:grpSp>
        </p:grpSp>
        <p:sp>
          <p:nvSpPr>
            <p:cNvPr id="34" name="Saman puolen kulmista pyöristetty suorakulmio 33"/>
            <p:cNvSpPr/>
            <p:nvPr/>
          </p:nvSpPr>
          <p:spPr>
            <a:xfrm rot="5400000">
              <a:off x="3162548" y="1902318"/>
              <a:ext cx="1533737" cy="5321317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</p:grpSp>
      <p:grpSp>
        <p:nvGrpSpPr>
          <p:cNvPr id="5" name="Ryhmä 4"/>
          <p:cNvGrpSpPr/>
          <p:nvPr/>
        </p:nvGrpSpPr>
        <p:grpSpPr>
          <a:xfrm>
            <a:off x="258034" y="3934232"/>
            <a:ext cx="1327543" cy="1284676"/>
            <a:chOff x="417273" y="5777549"/>
            <a:chExt cx="995657" cy="1386739"/>
          </a:xfrm>
        </p:grpSpPr>
        <p:sp>
          <p:nvSpPr>
            <p:cNvPr id="18" name="Saman puolen kulmista pyöristetty suorakulmio 17"/>
            <p:cNvSpPr/>
            <p:nvPr/>
          </p:nvSpPr>
          <p:spPr>
            <a:xfrm rot="16200000">
              <a:off x="240195" y="5991552"/>
              <a:ext cx="1368152" cy="977319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rgbClr val="F582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grpSp>
          <p:nvGrpSpPr>
            <p:cNvPr id="19" name="Ryhmä 18"/>
            <p:cNvGrpSpPr/>
            <p:nvPr/>
          </p:nvGrpSpPr>
          <p:grpSpPr>
            <a:xfrm>
              <a:off x="417273" y="5777549"/>
              <a:ext cx="925377" cy="1364561"/>
              <a:chOff x="512076" y="5921566"/>
              <a:chExt cx="925377" cy="1364561"/>
            </a:xfrm>
          </p:grpSpPr>
          <p:sp>
            <p:nvSpPr>
              <p:cNvPr id="20" name="TextBox 1"/>
              <p:cNvSpPr txBox="1"/>
              <p:nvPr/>
            </p:nvSpPr>
            <p:spPr>
              <a:xfrm>
                <a:off x="598064" y="6602401"/>
                <a:ext cx="839389" cy="6837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9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</a:t>
                </a:r>
                <a:r>
                  <a:rPr lang="fi-FI" sz="9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saamisen </a:t>
                </a:r>
                <a:r>
                  <a:rPr lang="fi-FI" sz="900" b="1" dirty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 </a:t>
                </a:r>
                <a:endParaRPr lang="fi-FI" sz="900" b="1" dirty="0" smtClean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r>
                  <a:rPr lang="fi-FI" sz="9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60 op</a:t>
                </a:r>
                <a:endParaRPr lang="fi-FI" sz="900" b="1" dirty="0">
                  <a:solidFill>
                    <a:prstClr val="white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1" name="Suorakulmio 20"/>
              <p:cNvSpPr/>
              <p:nvPr/>
            </p:nvSpPr>
            <p:spPr>
              <a:xfrm>
                <a:off x="512076" y="5921566"/>
                <a:ext cx="383759" cy="8304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i-FI" sz="4000" b="1" dirty="0" smtClean="0">
                    <a:solidFill>
                      <a:prstClr val="white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fi-FI" sz="4000" b="1" dirty="0">
                  <a:solidFill>
                    <a:prstClr val="white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70" name="Ryhmä 69"/>
          <p:cNvGrpSpPr/>
          <p:nvPr/>
        </p:nvGrpSpPr>
        <p:grpSpPr>
          <a:xfrm>
            <a:off x="1660108" y="3959909"/>
            <a:ext cx="7131515" cy="1258998"/>
            <a:chOff x="1268763" y="5652444"/>
            <a:chExt cx="5169110" cy="1557465"/>
          </a:xfrm>
        </p:grpSpPr>
        <p:sp>
          <p:nvSpPr>
            <p:cNvPr id="22" name="Saman puolen kulmista pyöristetty suorakulmio 21"/>
            <p:cNvSpPr/>
            <p:nvPr/>
          </p:nvSpPr>
          <p:spPr>
            <a:xfrm rot="5400000">
              <a:off x="3074585" y="3846622"/>
              <a:ext cx="1557465" cy="5169110"/>
            </a:xfrm>
            <a:prstGeom prst="round2SameRect">
              <a:avLst>
                <a:gd name="adj1" fmla="val 10318"/>
                <a:gd name="adj2" fmla="val 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solidFill>
                  <a:prstClr val="white"/>
                </a:solidFill>
              </a:endParaRPr>
            </a:p>
          </p:txBody>
        </p:sp>
        <p:sp>
          <p:nvSpPr>
            <p:cNvPr id="65" name="Tekstiruutu 64"/>
            <p:cNvSpPr txBox="1"/>
            <p:nvPr/>
          </p:nvSpPr>
          <p:spPr>
            <a:xfrm>
              <a:off x="3779469" y="5941512"/>
              <a:ext cx="2265596" cy="968862"/>
            </a:xfrm>
            <a:prstGeom prst="round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fi-FI" sz="800" dirty="0" smtClean="0">
                  <a:solidFill>
                    <a:srgbClr val="00B0F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Engineering </a:t>
              </a:r>
              <a:r>
                <a:rPr lang="fi-FI" sz="800" dirty="0" err="1">
                  <a:solidFill>
                    <a:srgbClr val="00B0F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E</a:t>
              </a:r>
              <a:r>
                <a:rPr lang="fi-FI" sz="800" dirty="0" err="1" smtClean="0">
                  <a:solidFill>
                    <a:srgbClr val="00B0F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nglish</a:t>
              </a:r>
              <a:r>
                <a:rPr lang="fi-FI" sz="800" dirty="0" smtClean="0">
                  <a:solidFill>
                    <a:srgbClr val="00B0F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fi-FI" sz="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 op</a:t>
              </a:r>
              <a:r>
                <a:rPr lang="fi-FI" sz="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, </a:t>
              </a:r>
              <a:endPara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fi-FI" sz="800" dirty="0" smtClean="0">
                  <a:solidFill>
                    <a:sysClr val="windowText" lastClr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Tekninen </a:t>
              </a:r>
              <a:r>
                <a:rPr lang="fi-FI" sz="800" dirty="0">
                  <a:solidFill>
                    <a:sysClr val="windowText" lastClr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termo- ja virtausdynamiikka </a:t>
              </a:r>
              <a:r>
                <a:rPr lang="fi-FI" sz="8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 </a:t>
              </a:r>
              <a:r>
                <a:rPr lang="fi-FI" sz="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op,</a:t>
              </a:r>
              <a:r>
                <a:rPr lang="fi-FI" sz="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endPara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endParaRPr>
            </a:p>
            <a:p>
              <a:r>
                <a:rPr lang="fi-FI" sz="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Teknillinen </a:t>
              </a:r>
              <a:r>
                <a:rPr lang="fi-FI" sz="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mekaniikka  ja</a:t>
              </a:r>
              <a:r>
                <a:rPr lang="fi-FI" sz="800" dirty="0">
                  <a:solidFill>
                    <a:prstClr val="black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lujuusopin perusteet</a:t>
              </a:r>
              <a:r>
                <a:rPr lang="fi-FI" sz="8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fi-FI" sz="800" dirty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 op</a:t>
              </a:r>
              <a:r>
                <a:rPr lang="fi-FI" sz="800" dirty="0">
                  <a:solidFill>
                    <a:sysClr val="windowText" lastClr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fi-FI" sz="800" dirty="0" smtClean="0">
                  <a:solidFill>
                    <a:sysClr val="windowText" lastClr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,</a:t>
              </a:r>
            </a:p>
            <a:p>
              <a:r>
                <a:rPr lang="fi-FI" sz="800" dirty="0" smtClean="0">
                  <a:solidFill>
                    <a:sysClr val="windowText" lastClr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fi-FI" sz="800" dirty="0" smtClean="0">
                  <a:latin typeface="Tahoma" pitchFamily="34" charset="0"/>
                  <a:ea typeface="Tahoma" pitchFamily="34" charset="0"/>
                  <a:cs typeface="Tahoma" pitchFamily="34" charset="0"/>
                </a:rPr>
                <a:t>Toimitusketjun ja laadun hallinta </a:t>
              </a:r>
              <a:r>
                <a:rPr lang="fi-FI" sz="800" dirty="0" smtClean="0">
                  <a:solidFill>
                    <a:srgbClr val="FF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5 op</a:t>
              </a:r>
            </a:p>
            <a:p>
              <a:endPara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endParaRPr>
            </a:p>
          </p:txBody>
        </p:sp>
      </p:grpSp>
      <p:sp>
        <p:nvSpPr>
          <p:cNvPr id="87" name="Tekstiruutu 86"/>
          <p:cNvSpPr txBox="1"/>
          <p:nvPr/>
        </p:nvSpPr>
        <p:spPr>
          <a:xfrm>
            <a:off x="1637214" y="180449"/>
            <a:ext cx="7077823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INSINÖÖRI (AMK), ENERGIATEKNIIKKA 240 OP</a:t>
            </a:r>
            <a:endParaRPr lang="fi-FI" sz="14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85"/>
          <p:cNvSpPr txBox="1"/>
          <p:nvPr/>
        </p:nvSpPr>
        <p:spPr>
          <a:xfrm>
            <a:off x="5114292" y="2705035"/>
            <a:ext cx="3125709" cy="492919"/>
          </a:xfrm>
          <a:prstGeom prst="roundRect">
            <a:avLst>
              <a:gd name="adj" fmla="val 11952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Laite- ja laitos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suunnittelu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3D-Laitossuunnittelu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 smtClean="0"/>
              <a:t>3D-laitesuunnittelu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p:txBody>
      </p:sp>
      <p:sp>
        <p:nvSpPr>
          <p:cNvPr id="72" name="Tekstiruutu 71"/>
          <p:cNvSpPr txBox="1"/>
          <p:nvPr/>
        </p:nvSpPr>
        <p:spPr>
          <a:xfrm>
            <a:off x="1760283" y="5378992"/>
            <a:ext cx="3127435" cy="919401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Matematiikka 1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Orientoivat opinnot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</a:t>
            </a:r>
          </a:p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Teknillinen suunnittelu ja piirustus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800" dirty="0" smtClean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Orientaatioprojekti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endParaRPr lang="fi-FI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Fysiikka </a:t>
            </a:r>
            <a:r>
              <a:rPr lang="fi-FI" sz="800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Ympäristötekniikka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800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77"/>
          <p:cNvSpPr txBox="1"/>
          <p:nvPr/>
        </p:nvSpPr>
        <p:spPr>
          <a:xfrm>
            <a:off x="5167490" y="5447095"/>
            <a:ext cx="3072509" cy="783193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Energiatekniikka 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Materiaalitekniikka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fi-FI" sz="8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800" dirty="0" smtClean="0">
              <a:solidFill>
                <a:srgbClr val="0070C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Projektin ja työtiimien hallinta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Fysiikka  2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Matematiikka 2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" name="Tekstiruutu 80"/>
          <p:cNvSpPr txBox="1"/>
          <p:nvPr/>
        </p:nvSpPr>
        <p:spPr>
          <a:xfrm>
            <a:off x="8310563" y="4084237"/>
            <a:ext cx="340519" cy="1010342"/>
          </a:xfrm>
          <a:prstGeom prst="roundRect">
            <a:avLst/>
          </a:prstGeom>
          <a:solidFill>
            <a:srgbClr val="FFFF00"/>
          </a:solidFill>
        </p:spPr>
        <p:txBody>
          <a:bodyPr vert="vert270" wrap="square" rtlCol="0">
            <a:spAutoFit/>
          </a:bodyPr>
          <a:lstStyle/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2 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2" name="Tekstiruutu 81"/>
          <p:cNvSpPr txBox="1"/>
          <p:nvPr/>
        </p:nvSpPr>
        <p:spPr>
          <a:xfrm>
            <a:off x="8300875" y="2652224"/>
            <a:ext cx="340519" cy="1119325"/>
          </a:xfrm>
          <a:prstGeom prst="roundRect">
            <a:avLst/>
          </a:prstGeom>
          <a:solidFill>
            <a:srgbClr val="FFFF00"/>
          </a:solidFill>
        </p:spPr>
        <p:txBody>
          <a:bodyPr vert="vert270" wrap="square" rtlCol="0">
            <a:spAutoFit/>
          </a:bodyPr>
          <a:lstStyle/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3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4" name="Tekstiruutu 83"/>
          <p:cNvSpPr txBox="1"/>
          <p:nvPr/>
        </p:nvSpPr>
        <p:spPr>
          <a:xfrm>
            <a:off x="5127427" y="1389009"/>
            <a:ext cx="3118813" cy="238363"/>
          </a:xfrm>
          <a:prstGeom prst="roundRect">
            <a:avLst/>
          </a:prstGeom>
          <a:solidFill>
            <a:srgbClr val="FFC000"/>
          </a:solidFill>
        </p:spPr>
        <p:txBody>
          <a:bodyPr vert="horz" wrap="square" rtlCol="0">
            <a:spAutoFit/>
          </a:bodyPr>
          <a:lstStyle/>
          <a:p>
            <a:r>
              <a:rPr lang="fi-FI" sz="800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Opinnäytetyö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op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4" name="Tekstiruutu 93"/>
          <p:cNvSpPr txBox="1"/>
          <p:nvPr/>
        </p:nvSpPr>
        <p:spPr>
          <a:xfrm>
            <a:off x="1802689" y="4125478"/>
            <a:ext cx="3067031" cy="919401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Matematiikka 3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Mittaus- ja säätötekniikka, valvonta ja ohjaus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</a:t>
            </a:r>
          </a:p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Energiantalous  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–huolto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 </a:t>
            </a:r>
          </a:p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Valmistus- 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hitsaustekniikka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Prosessien </a:t>
            </a:r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mitoitus ja suunnittelu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800" dirty="0" smtClean="0">
              <a:solidFill>
                <a:sysClr val="windowText" lastClr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err="1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TKI-projekti</a:t>
            </a:r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 </a:t>
            </a:r>
          </a:p>
        </p:txBody>
      </p:sp>
      <p:sp>
        <p:nvSpPr>
          <p:cNvPr id="96" name="Tekstiruutu 95"/>
          <p:cNvSpPr txBox="1"/>
          <p:nvPr/>
        </p:nvSpPr>
        <p:spPr>
          <a:xfrm>
            <a:off x="3146662" y="527098"/>
            <a:ext cx="1749589" cy="230029"/>
          </a:xfrm>
          <a:prstGeom prst="roundRect">
            <a:avLst>
              <a:gd name="adj" fmla="val 11952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wrap="square" rtlCol="0">
            <a:spAutoFit/>
          </a:bodyPr>
          <a:lstStyle/>
          <a:p>
            <a:r>
              <a:rPr lang="fi-FI" sz="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Energiantuotantotekniikka</a:t>
            </a:r>
          </a:p>
        </p:txBody>
      </p:sp>
      <p:sp>
        <p:nvSpPr>
          <p:cNvPr id="105" name="Tekstiruutu 104"/>
          <p:cNvSpPr txBox="1"/>
          <p:nvPr/>
        </p:nvSpPr>
        <p:spPr>
          <a:xfrm>
            <a:off x="1793000" y="2857015"/>
            <a:ext cx="3082762" cy="919401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Höyrykattila- ja voimalaitosprosessit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10 op 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Prosessi-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, instrumentointi - ja automaatiotekniikka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Sähkötekniikka 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 sähkökoneet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</a:t>
            </a:r>
            <a:endParaRPr lang="fi-FI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err="1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Teknisk</a:t>
            </a:r>
            <a:r>
              <a:rPr lang="fi-FI" sz="800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Svenska </a:t>
            </a:r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 </a:t>
            </a:r>
            <a:endParaRPr lang="fi-FI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Yrittäjyys ja liiketoiminta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5" name="Tekstiruutu 134"/>
          <p:cNvSpPr txBox="1"/>
          <p:nvPr/>
        </p:nvSpPr>
        <p:spPr>
          <a:xfrm>
            <a:off x="5114291" y="3265639"/>
            <a:ext cx="3125709" cy="62436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Uusiutuvat energiajärjestelmien valinta, suunnittelu ja hankinta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Biopolttoaineet ja biopolttoaineiden tuotanto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endParaRPr lang="fi-FI" sz="8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Hajautettu energiantuotanto ja hybridijärjestelmät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8" name="Tekstiruutu 137"/>
          <p:cNvSpPr txBox="1"/>
          <p:nvPr/>
        </p:nvSpPr>
        <p:spPr>
          <a:xfrm>
            <a:off x="1768266" y="1380800"/>
            <a:ext cx="3091765" cy="492919"/>
          </a:xfrm>
          <a:prstGeom prst="roundRect">
            <a:avLst>
              <a:gd name="adj" fmla="val 11952"/>
            </a:avLst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Automaatiojärjestelmät 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Voima- ja kattilalaitoksen käyttö- ja kunnossapito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Modernit 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poltto- ja kaasutusteknologiat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9" name="Tekstiruutu 138"/>
          <p:cNvSpPr txBox="1"/>
          <p:nvPr/>
        </p:nvSpPr>
        <p:spPr>
          <a:xfrm>
            <a:off x="1739666" y="895254"/>
            <a:ext cx="3125710" cy="492919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Lämmön ja sähkön jakelutekniikat 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Termiset turbokoneet ja voimalaitosten oheisjärjestelmät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 Erikoistumisprojekti 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fi-FI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43" name="Tekstiruutu 142"/>
          <p:cNvSpPr txBox="1"/>
          <p:nvPr/>
        </p:nvSpPr>
        <p:spPr>
          <a:xfrm>
            <a:off x="1749630" y="1870545"/>
            <a:ext cx="3111704" cy="624364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Energialiiketoiminta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endParaRPr lang="fi-FI" sz="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Teollisuuden ja yhdyskuntien materiaalivirtojen hallinta ja haittojen ehkäisy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op,</a:t>
            </a:r>
          </a:p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Akkuteknologia </a:t>
            </a:r>
            <a:r>
              <a:rPr lang="fi-FI" sz="800" dirty="0">
                <a:latin typeface="Tahoma" pitchFamily="34" charset="0"/>
                <a:ea typeface="Tahoma" pitchFamily="34" charset="0"/>
                <a:cs typeface="Tahoma" pitchFamily="34" charset="0"/>
              </a:rPr>
              <a:t>ja sähkön varastointi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</a:t>
            </a:r>
            <a:endParaRPr lang="fi-FI" sz="8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1" name="Tekstiruutu 95"/>
          <p:cNvSpPr txBox="1"/>
          <p:nvPr/>
        </p:nvSpPr>
        <p:spPr>
          <a:xfrm>
            <a:off x="5004048" y="514751"/>
            <a:ext cx="1971192" cy="230029"/>
          </a:xfrm>
          <a:prstGeom prst="roundRect">
            <a:avLst>
              <a:gd name="adj" fmla="val 11952"/>
            </a:avLst>
          </a:prstGeom>
          <a:solidFill>
            <a:srgbClr val="92D050"/>
          </a:solidFill>
        </p:spPr>
        <p:txBody>
          <a:bodyPr vert="horz" wrap="square" rtlCol="0">
            <a:spAutoFit/>
          </a:bodyPr>
          <a:lstStyle/>
          <a:p>
            <a:r>
              <a:rPr lang="fi-FI" sz="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Uusiutuvan energian järjestelmät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45574" y="5378991"/>
            <a:ext cx="307777" cy="9283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rtlCol="0">
            <a:spAutoFit/>
          </a:bodyPr>
          <a:lstStyle/>
          <a:p>
            <a:r>
              <a:rPr lang="fi-FI" sz="800" dirty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Harjoittelu 1</a:t>
            </a:r>
            <a:r>
              <a:rPr lang="fi-FI" sz="80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fi-FI" sz="800" dirty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5 op</a:t>
            </a:r>
          </a:p>
        </p:txBody>
      </p:sp>
      <p:sp>
        <p:nvSpPr>
          <p:cNvPr id="60" name="Tekstiruutu 95"/>
          <p:cNvSpPr txBox="1"/>
          <p:nvPr/>
        </p:nvSpPr>
        <p:spPr>
          <a:xfrm>
            <a:off x="1768266" y="527099"/>
            <a:ext cx="1224136" cy="230029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r>
              <a:rPr lang="fi-FI" sz="8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Yhteiset opinnot</a:t>
            </a:r>
          </a:p>
        </p:txBody>
      </p:sp>
      <p:sp>
        <p:nvSpPr>
          <p:cNvPr id="55" name="Tekstiruutu 106"/>
          <p:cNvSpPr txBox="1"/>
          <p:nvPr/>
        </p:nvSpPr>
        <p:spPr>
          <a:xfrm>
            <a:off x="5101853" y="1000445"/>
            <a:ext cx="3125709" cy="238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wrap="square" rtlCol="0">
            <a:spAutoFit/>
          </a:bodyPr>
          <a:lstStyle/>
          <a:p>
            <a:r>
              <a:rPr lang="fi-FI" sz="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Valinnaiset opinnot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15 </a:t>
            </a:r>
            <a:r>
              <a:rPr lang="fi-FI" sz="800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op</a:t>
            </a:r>
            <a:endParaRPr lang="fi-FI" sz="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77270" y="6483189"/>
            <a:ext cx="684076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SYKSY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5182254" y="6446988"/>
            <a:ext cx="684076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KEVÄT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8345574" y="6456973"/>
            <a:ext cx="684076" cy="30777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1400" dirty="0" smtClean="0"/>
              <a:t>KESÄ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83348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2025</TotalTime>
  <Words>296</Words>
  <Application>Microsoft Office PowerPoint</Application>
  <PresentationFormat>On-screen Show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Ritva Käyhkö</dc:creator>
  <cp:lastModifiedBy>Marja-Riitta Kivi</cp:lastModifiedBy>
  <cp:revision>156</cp:revision>
  <cp:lastPrinted>2013-04-08T10:55:16Z</cp:lastPrinted>
  <dcterms:created xsi:type="dcterms:W3CDTF">2013-03-11T11:18:38Z</dcterms:created>
  <dcterms:modified xsi:type="dcterms:W3CDTF">2016-02-29T07:25:19Z</dcterms:modified>
</cp:coreProperties>
</file>