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6CD"/>
    <a:srgbClr val="F5CB05"/>
    <a:srgbClr val="8DC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504" y="46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B4C94-D1AB-469F-9437-406B639FC1CC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38338" y="744538"/>
            <a:ext cx="27924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F0D26-C08E-48CE-8B0E-2200080DD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608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F0D26-C08E-48CE-8B0E-2200080DDD5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0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808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866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4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85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238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67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568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69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54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87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873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0C88-EC3B-4B5E-A4A4-897EBC3CA167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750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839867"/>
              </p:ext>
            </p:extLst>
          </p:nvPr>
        </p:nvGraphicFramePr>
        <p:xfrm>
          <a:off x="116632" y="107504"/>
          <a:ext cx="6624739" cy="10108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4382"/>
                <a:gridCol w="2367694"/>
                <a:gridCol w="380332"/>
                <a:gridCol w="518775"/>
                <a:gridCol w="262240"/>
                <a:gridCol w="262240"/>
                <a:gridCol w="262240"/>
                <a:gridCol w="262240"/>
                <a:gridCol w="262240"/>
                <a:gridCol w="324678"/>
                <a:gridCol w="262240"/>
                <a:gridCol w="262240"/>
                <a:gridCol w="273198"/>
              </a:tblGrid>
              <a:tr h="288032">
                <a:tc gridSpan="13">
                  <a:txBody>
                    <a:bodyPr/>
                    <a:lstStyle/>
                    <a:p>
                      <a:pPr algn="l" fontAlgn="b"/>
                      <a:r>
                        <a:rPr lang="fi-FI" sz="1200" b="1" u="none" strike="noStrike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Kompetenssitaulukko</a:t>
                      </a:r>
                      <a:r>
                        <a:rPr lang="fi-FI" sz="1200" b="1" u="none" strike="noStrike" baseline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200" b="1" u="none" strike="noStrike" baseline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aikuiskoulutus</a:t>
                      </a:r>
                      <a:r>
                        <a:rPr lang="fi-FI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fi-FI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endParaRPr lang="fi-FI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8DC63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14576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Tunnus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Opintojaksot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Opiskeluvuosi</a:t>
                      </a:r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/ jakso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Op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Oppimisen </a:t>
                      </a:r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taidot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Eettinen </a:t>
                      </a:r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Kansainvälisyysosaaminen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Palvelu- ja tekninen 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Liiketoiminta-</a:t>
                      </a:r>
                      <a:r>
                        <a:rPr lang="fi-FI" sz="1000" b="0" u="none" strike="noStrike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esimiesosaaminen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Perusopinnot</a:t>
                      </a:r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15461"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Yhteiset opinnot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MAA9140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Orientoituminen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opintoihin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MYA9134</a:t>
                      </a:r>
                    </a:p>
                    <a:p>
                      <a:pPr algn="l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Välkommen</a:t>
                      </a:r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! </a:t>
                      </a:r>
                      <a:r>
                        <a:rPr lang="fi-FI" sz="10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Svenska</a:t>
                      </a:r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för </a:t>
                      </a:r>
                      <a:r>
                        <a:rPr lang="fi-FI" sz="10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turism</a:t>
                      </a:r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 </a:t>
                      </a:r>
                      <a:r>
                        <a:rPr lang="fi-FI" sz="10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och</a:t>
                      </a:r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kosthållsbranschen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LLD5450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Markkinointi ja asiakaspalvelu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MAA9142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Matkailupalvelujen perusteet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MAA9146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Taloushallinnon ja verotuksen perusteet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MAA9144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Yritystoiminta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kansantalous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LLA5350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Johdon laskentatoimen perusteet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LLA8115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Tietotekniset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taidot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MAA9148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Työelämän viestintä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MYB9108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Majoituspalvelun perusteet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MIA9136</a:t>
                      </a:r>
                    </a:p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Welcome</a:t>
                      </a: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!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Emglish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for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Tourism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and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Hospitality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Industry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408754"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Ammattiopinnot</a:t>
                      </a: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>
                    <a:solidFill>
                      <a:srgbClr val="00B6CD"/>
                    </a:solidFill>
                  </a:tcPr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MAB9102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Projektinhallintataidot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Strateginen ajattelu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Kustannuslaskenta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MAB9104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Palvelujen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markkinointi ja sähköisen markkinoinnin keinot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MAB9100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Ravitsemispalvelujen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tuotetietous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MAB9106</a:t>
                      </a:r>
                    </a:p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Matkailu-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ravitsemispalvelujen tuottaminen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MAB9108</a:t>
                      </a:r>
                    </a:p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Kokous- ja kongressipalvelujen tuottaminen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MYB9122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Henkilöstöjohtaminen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343678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MAB9110</a:t>
                      </a:r>
                    </a:p>
                    <a:p>
                      <a:pPr algn="l" fontAlgn="b"/>
                      <a:endParaRPr lang="fi-FI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MYB9124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Operatiivinen johtaminen</a:t>
                      </a:r>
                    </a:p>
                    <a:p>
                      <a:pPr algn="l" fontAlgn="b"/>
                      <a:endParaRPr lang="fi-FI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Markkinoinnin suunnittelu ja johtaminen</a:t>
                      </a: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</a:p>
                    <a:p>
                      <a:pPr algn="ctr" fontAlgn="b"/>
                      <a:endParaRPr lang="fi-FI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</a:p>
                    <a:p>
                      <a:pPr algn="ctr" fontAlgn="b"/>
                      <a:endParaRPr lang="fi-FI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</a:p>
                    <a:p>
                      <a:pPr algn="ctr" fontAlgn="b"/>
                      <a:endParaRPr lang="fi-FI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48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MYC1132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Venäläinen matkailijana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148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MYB9126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Taloudellinen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analyysi ja päätöksenteko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LLF5130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Tutkimus- ja kehittämismenetelmät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3439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MIB9120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Intercultural</a:t>
                      </a: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Communication</a:t>
                      </a: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Valinnaiset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opinnot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Harjoittelu</a:t>
                      </a: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MYH9220</a:t>
                      </a:r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Perusharjoittelu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MYH9225</a:t>
                      </a:r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Ammatillinen harjoittelu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Opinnäytetyö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Yhteensä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192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5073</TotalTime>
  <Words>232</Words>
  <Application>Microsoft Office PowerPoint</Application>
  <PresentationFormat>On-screen Show (4:3)</PresentationFormat>
  <Paragraphs>199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Savonia-amk 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63</cp:revision>
  <cp:lastPrinted>2013-03-06T10:27:37Z</cp:lastPrinted>
  <dcterms:created xsi:type="dcterms:W3CDTF">2013-03-06T09:44:14Z</dcterms:created>
  <dcterms:modified xsi:type="dcterms:W3CDTF">2015-10-22T12:29:04Z</dcterms:modified>
</cp:coreProperties>
</file>