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661150" cy="8856663"/>
  <p:notesSz cx="6858000" cy="9144000"/>
  <p:defaultTextStyle>
    <a:defPPr>
      <a:defRPr lang="fi-FI"/>
    </a:defPPr>
    <a:lvl1pPr marL="0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0">
          <p15:clr>
            <a:srgbClr val="A4A3A4"/>
          </p15:clr>
        </p15:guide>
        <p15:guide id="2" pos="20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562" y="66"/>
      </p:cViewPr>
      <p:guideLst>
        <p:guide orient="horz" pos="2790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685800"/>
            <a:ext cx="2578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334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8669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004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73387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16734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60081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03428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46775" algn="l" defTabSz="8866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39950" y="685800"/>
            <a:ext cx="25781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9586" y="2751308"/>
            <a:ext cx="5661978" cy="189844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9173" y="5018776"/>
            <a:ext cx="4662805" cy="2263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3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6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73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6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60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4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829334" y="354679"/>
            <a:ext cx="1498759" cy="75568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33058" y="354679"/>
            <a:ext cx="4385257" cy="75568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6185" y="5691226"/>
            <a:ext cx="5661978" cy="175903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6185" y="3753833"/>
            <a:ext cx="5661978" cy="1937394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433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866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73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167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600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0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467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33057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86085" y="2066556"/>
            <a:ext cx="2942008" cy="58449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1982499"/>
            <a:ext cx="2943165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3058" y="2808710"/>
            <a:ext cx="2943165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383772" y="1982499"/>
            <a:ext cx="2944321" cy="8262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347" indent="0">
              <a:buNone/>
              <a:defRPr sz="1900" b="1"/>
            </a:lvl2pPr>
            <a:lvl3pPr marL="886694" indent="0">
              <a:buNone/>
              <a:defRPr sz="1700" b="1"/>
            </a:lvl3pPr>
            <a:lvl4pPr marL="1330041" indent="0">
              <a:buNone/>
              <a:defRPr sz="1600" b="1"/>
            </a:lvl4pPr>
            <a:lvl5pPr marL="1773387" indent="0">
              <a:buNone/>
              <a:defRPr sz="1600" b="1"/>
            </a:lvl5pPr>
            <a:lvl6pPr marL="2216734" indent="0">
              <a:buNone/>
              <a:defRPr sz="1600" b="1"/>
            </a:lvl6pPr>
            <a:lvl7pPr marL="2660081" indent="0">
              <a:buNone/>
              <a:defRPr sz="1600" b="1"/>
            </a:lvl7pPr>
            <a:lvl8pPr marL="3103428" indent="0">
              <a:buNone/>
              <a:defRPr sz="1600" b="1"/>
            </a:lvl8pPr>
            <a:lvl9pPr marL="3546775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383772" y="2808710"/>
            <a:ext cx="2944321" cy="510283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3058" y="352627"/>
            <a:ext cx="2191473" cy="150071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04325" y="352627"/>
            <a:ext cx="3723768" cy="75589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33058" y="1853340"/>
            <a:ext cx="2191473" cy="6058204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5632" y="6199664"/>
            <a:ext cx="3996690" cy="73190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05632" y="791359"/>
            <a:ext cx="3996690" cy="5313998"/>
          </a:xfrm>
        </p:spPr>
        <p:txBody>
          <a:bodyPr/>
          <a:lstStyle>
            <a:lvl1pPr marL="0" indent="0">
              <a:buNone/>
              <a:defRPr sz="3100"/>
            </a:lvl1pPr>
            <a:lvl2pPr marL="443347" indent="0">
              <a:buNone/>
              <a:defRPr sz="2700"/>
            </a:lvl2pPr>
            <a:lvl3pPr marL="886694" indent="0">
              <a:buNone/>
              <a:defRPr sz="2300"/>
            </a:lvl3pPr>
            <a:lvl4pPr marL="1330041" indent="0">
              <a:buNone/>
              <a:defRPr sz="1900"/>
            </a:lvl4pPr>
            <a:lvl5pPr marL="1773387" indent="0">
              <a:buNone/>
              <a:defRPr sz="1900"/>
            </a:lvl5pPr>
            <a:lvl6pPr marL="2216734" indent="0">
              <a:buNone/>
              <a:defRPr sz="1900"/>
            </a:lvl6pPr>
            <a:lvl7pPr marL="2660081" indent="0">
              <a:buNone/>
              <a:defRPr sz="1900"/>
            </a:lvl7pPr>
            <a:lvl8pPr marL="3103428" indent="0">
              <a:buNone/>
              <a:defRPr sz="1900"/>
            </a:lvl8pPr>
            <a:lvl9pPr marL="3546775" indent="0">
              <a:buNone/>
              <a:defRPr sz="19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05632" y="6931570"/>
            <a:ext cx="3996690" cy="1039427"/>
          </a:xfrm>
        </p:spPr>
        <p:txBody>
          <a:bodyPr/>
          <a:lstStyle>
            <a:lvl1pPr marL="0" indent="0">
              <a:buNone/>
              <a:defRPr sz="1400"/>
            </a:lvl1pPr>
            <a:lvl2pPr marL="443347" indent="0">
              <a:buNone/>
              <a:defRPr sz="1200"/>
            </a:lvl2pPr>
            <a:lvl3pPr marL="886694" indent="0">
              <a:buNone/>
              <a:defRPr sz="1000"/>
            </a:lvl3pPr>
            <a:lvl4pPr marL="1330041" indent="0">
              <a:buNone/>
              <a:defRPr sz="900"/>
            </a:lvl4pPr>
            <a:lvl5pPr marL="1773387" indent="0">
              <a:buNone/>
              <a:defRPr sz="900"/>
            </a:lvl5pPr>
            <a:lvl6pPr marL="2216734" indent="0">
              <a:buNone/>
              <a:defRPr sz="900"/>
            </a:lvl6pPr>
            <a:lvl7pPr marL="2660081" indent="0">
              <a:buNone/>
              <a:defRPr sz="900"/>
            </a:lvl7pPr>
            <a:lvl8pPr marL="3103428" indent="0">
              <a:buNone/>
              <a:defRPr sz="900"/>
            </a:lvl8pPr>
            <a:lvl9pPr marL="3546775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33058" y="354677"/>
            <a:ext cx="5995035" cy="1476111"/>
          </a:xfrm>
          <a:prstGeom prst="rect">
            <a:avLst/>
          </a:prstGeom>
        </p:spPr>
        <p:txBody>
          <a:bodyPr vert="horz" lIns="88669" tIns="44335" rIns="88669" bIns="44335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3058" y="2066556"/>
            <a:ext cx="5995035" cy="5844988"/>
          </a:xfrm>
          <a:prstGeom prst="rect">
            <a:avLst/>
          </a:prstGeom>
        </p:spPr>
        <p:txBody>
          <a:bodyPr vert="horz" lIns="88669" tIns="44335" rIns="88669" bIns="44335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33058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75893" y="8208816"/>
            <a:ext cx="2109364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773824" y="8208816"/>
            <a:ext cx="1554268" cy="471535"/>
          </a:xfrm>
          <a:prstGeom prst="rect">
            <a:avLst/>
          </a:prstGeom>
        </p:spPr>
        <p:txBody>
          <a:bodyPr vert="horz" lIns="88669" tIns="44335" rIns="88669" bIns="4433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86694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510" indent="-332510" algn="l" defTabSz="88669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439" indent="-277092" algn="l" defTabSz="88669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367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1714" indent="-221673" algn="l" defTabSz="886694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5061" indent="-221673" algn="l" defTabSz="886694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0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1754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5101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8448" indent="-221673" algn="l" defTabSz="88669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34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669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004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3387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6734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0081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3428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46775" algn="l" defTabSz="886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93972" y="1798316"/>
            <a:ext cx="6206947" cy="1455858"/>
            <a:chOff x="199704" y="2030757"/>
            <a:chExt cx="6390374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641829"/>
                <a:chOff x="556309" y="5958968"/>
                <a:chExt cx="1835250" cy="64182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043274"/>
                  <a:ext cx="1368152" cy="470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8548" cy="6418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481487" y="446220"/>
              <a:ext cx="1524053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176160" y="7251387"/>
            <a:ext cx="6224757" cy="1501148"/>
            <a:chOff x="181366" y="7321578"/>
            <a:chExt cx="6408711" cy="1570904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6" y="7329535"/>
              <a:ext cx="1751560" cy="1562943"/>
              <a:chOff x="417274" y="7380310"/>
              <a:chExt cx="1751560" cy="1368153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4" y="7380310"/>
                <a:ext cx="1751560" cy="625858"/>
                <a:chOff x="512077" y="5940151"/>
                <a:chExt cx="1751560" cy="62585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895485" y="6023598"/>
                  <a:ext cx="1368152" cy="4589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7" y="5940151"/>
                  <a:ext cx="668732" cy="6258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39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1578"/>
              <a:ext cx="4693129" cy="1570904"/>
              <a:chOff x="1896948" y="7321578"/>
              <a:chExt cx="4693129" cy="1570904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1578"/>
                <a:ext cx="3551120" cy="289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Liiketoiminnan perusosaaminen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001609" y="7682919"/>
                <a:ext cx="2465295" cy="997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OIVALLA-virtuaaliympäristö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Menestyvä yritys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Toimiva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yritys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Käynnistyvä yritys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Yritystoiminnan suunnittelu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318632" y="7945071"/>
                <a:ext cx="1803418" cy="46324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FCB05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fi-FI"/>
                </a:defPPr>
                <a:lvl1pPr algn="ctr">
                  <a:defRPr sz="100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lvl1pPr>
              </a:lstStyle>
              <a:p>
                <a:r>
                  <a:rPr lang="fi-FI" dirty="0"/>
                  <a:t>Business </a:t>
                </a:r>
                <a:r>
                  <a:rPr lang="fi-FI" dirty="0" smtClean="0"/>
                  <a:t>English</a:t>
                </a:r>
                <a:endParaRPr lang="fi-FI" dirty="0"/>
              </a:p>
              <a:p>
                <a:r>
                  <a:rPr lang="fi-FI" dirty="0"/>
                  <a:t>Svenska på </a:t>
                </a:r>
                <a:r>
                  <a:rPr lang="fi-FI" dirty="0" smtClean="0"/>
                  <a:t>företag</a:t>
                </a:r>
                <a:endParaRPr lang="fi-FI" dirty="0"/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2161" y="3492229"/>
            <a:ext cx="6224758" cy="1519935"/>
            <a:chOff x="181365" y="3691301"/>
            <a:chExt cx="6408712" cy="156924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691301"/>
              <a:ext cx="1775115" cy="1536593"/>
              <a:chOff x="418197" y="4209232"/>
              <a:chExt cx="1775115" cy="136815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081149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36274"/>
                <a:ext cx="1775115" cy="636590"/>
                <a:chOff x="512076" y="5873872"/>
                <a:chExt cx="1775115" cy="6365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5913023"/>
                  <a:ext cx="1368152" cy="466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syventäminen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873872"/>
                  <a:ext cx="518548" cy="6365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474073" y="2144544"/>
              <a:ext cx="1538879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77" name="Ryhmä 76"/>
          <p:cNvGrpSpPr/>
          <p:nvPr/>
        </p:nvGrpSpPr>
        <p:grpSpPr>
          <a:xfrm>
            <a:off x="176160" y="5351960"/>
            <a:ext cx="6224757" cy="1526528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9082"/>
                <a:chOff x="512076" y="5921566"/>
                <a:chExt cx="1775115" cy="629082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613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kehittäminen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8548" cy="629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3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39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22" name="Saman puolen kulmista pyöristetty suorakulmio 21"/>
            <p:cNvSpPr/>
            <p:nvPr/>
          </p:nvSpPr>
          <p:spPr>
            <a:xfrm rot="5400000">
              <a:off x="3464779" y="3983124"/>
              <a:ext cx="1557465" cy="469312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81" name="Nuoli oikealle 80"/>
          <p:cNvSpPr/>
          <p:nvPr/>
        </p:nvSpPr>
        <p:spPr>
          <a:xfrm rot="16200000">
            <a:off x="2776351" y="4035415"/>
            <a:ext cx="5585563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1824057" y="4020270"/>
            <a:ext cx="5555272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795219" y="4032892"/>
            <a:ext cx="5580514" cy="35429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2466479" y="882991"/>
            <a:ext cx="3116654" cy="3049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8669" tIns="44335" rIns="88669" bIns="44335" rtlCol="0" anchor="ctr">
            <a:spAutoFit/>
          </a:bodyPr>
          <a:lstStyle/>
          <a:p>
            <a:r>
              <a:rPr lang="fi-FI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TRADENOMI 210 OP</a:t>
            </a:r>
            <a:endParaRPr lang="fi-FI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47746" y="353094"/>
            <a:ext cx="2610826" cy="258813"/>
          </a:xfrm>
          <a:prstGeom prst="rect">
            <a:avLst/>
          </a:prstGeom>
          <a:noFill/>
        </p:spPr>
        <p:txBody>
          <a:bodyPr wrap="none" lIns="88669" tIns="44335" rIns="88669" bIns="44335" rtlCol="0">
            <a:spAutoFit/>
          </a:bodyPr>
          <a:lstStyle/>
          <a:p>
            <a:r>
              <a:rPr lang="fi-FI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</a:p>
        </p:txBody>
      </p:sp>
      <p:sp>
        <p:nvSpPr>
          <p:cNvPr id="93" name="Tekstiruutu 64"/>
          <p:cNvSpPr txBox="1"/>
          <p:nvPr/>
        </p:nvSpPr>
        <p:spPr>
          <a:xfrm>
            <a:off x="4109287" y="5582001"/>
            <a:ext cx="1111459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Liiketoiminta-prosessit</a:t>
            </a:r>
          </a:p>
        </p:txBody>
      </p:sp>
      <p:sp>
        <p:nvSpPr>
          <p:cNvPr id="94" name="Tekstiruutu 64"/>
          <p:cNvSpPr txBox="1"/>
          <p:nvPr/>
        </p:nvSpPr>
        <p:spPr>
          <a:xfrm>
            <a:off x="3039241" y="5598778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Asiakkuudet ja markkinointi</a:t>
            </a:r>
            <a:endParaRPr lang="fi-FI" dirty="0"/>
          </a:p>
        </p:txBody>
      </p:sp>
      <p:sp>
        <p:nvSpPr>
          <p:cNvPr id="62" name="Nuoli oikealle 82"/>
          <p:cNvSpPr/>
          <p:nvPr/>
        </p:nvSpPr>
        <p:spPr>
          <a:xfrm rot="16200000">
            <a:off x="-281881" y="4010670"/>
            <a:ext cx="5555272" cy="37349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78" name="Tekstiruutu 64"/>
          <p:cNvSpPr txBox="1"/>
          <p:nvPr/>
        </p:nvSpPr>
        <p:spPr>
          <a:xfrm>
            <a:off x="1917790" y="5598778"/>
            <a:ext cx="1096698" cy="26932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/>
          <a:p>
            <a:pPr algn="ctr"/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Yrityksen talous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64"/>
          <p:cNvSpPr txBox="1"/>
          <p:nvPr/>
        </p:nvSpPr>
        <p:spPr>
          <a:xfrm>
            <a:off x="1858989" y="6059202"/>
            <a:ext cx="4500596" cy="780099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Tutkimus- ja kehittämisosaaminen</a:t>
            </a:r>
          </a:p>
          <a:p>
            <a:r>
              <a:rPr lang="fi-FI" dirty="0" smtClean="0"/>
              <a:t>Projekteissa toimiminen</a:t>
            </a:r>
          </a:p>
          <a:p>
            <a:r>
              <a:rPr lang="fi-FI" dirty="0" smtClean="0"/>
              <a:t>Viestintä- ja vuorovaikutustaidot</a:t>
            </a:r>
          </a:p>
          <a:p>
            <a:r>
              <a:rPr lang="fi-FI" dirty="0" smtClean="0"/>
              <a:t>Ammatillista osaamista vahvistavat valinnaiset opinnot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42498" y="6975053"/>
            <a:ext cx="4512413" cy="1533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86" name="Tekstiruutu 64"/>
          <p:cNvSpPr txBox="1"/>
          <p:nvPr/>
        </p:nvSpPr>
        <p:spPr>
          <a:xfrm>
            <a:off x="5231032" y="3673364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Innovatiivinen liiketoiminta</a:t>
            </a:r>
            <a:endParaRPr lang="fi-FI" dirty="0"/>
          </a:p>
        </p:txBody>
      </p:sp>
      <p:sp>
        <p:nvSpPr>
          <p:cNvPr id="89" name="Tekstiruutu 64"/>
          <p:cNvSpPr txBox="1"/>
          <p:nvPr/>
        </p:nvSpPr>
        <p:spPr>
          <a:xfrm>
            <a:off x="4088023" y="3665214"/>
            <a:ext cx="1143010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Uudet liiketoi-mintamallit</a:t>
            </a:r>
            <a:endParaRPr lang="fi-FI" dirty="0"/>
          </a:p>
        </p:txBody>
      </p:sp>
      <p:sp>
        <p:nvSpPr>
          <p:cNvPr id="90" name="Tekstiruutu 64"/>
          <p:cNvSpPr txBox="1"/>
          <p:nvPr/>
        </p:nvSpPr>
        <p:spPr>
          <a:xfrm>
            <a:off x="3019727" y="3656255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Tuloksellinen myynti</a:t>
            </a:r>
            <a:endParaRPr lang="fi-FI" dirty="0"/>
          </a:p>
        </p:txBody>
      </p:sp>
      <p:sp>
        <p:nvSpPr>
          <p:cNvPr id="91" name="Tekstiruutu 64"/>
          <p:cNvSpPr txBox="1"/>
          <p:nvPr/>
        </p:nvSpPr>
        <p:spPr>
          <a:xfrm>
            <a:off x="1941749" y="3648105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rtlCol="0">
            <a:spAutoFit/>
          </a:bodyPr>
          <a:lstStyle/>
          <a:p>
            <a:pPr algn="ctr"/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Analyyttinen taloushallinto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5" name="Tekstiruutu 64"/>
          <p:cNvSpPr txBox="1"/>
          <p:nvPr/>
        </p:nvSpPr>
        <p:spPr>
          <a:xfrm>
            <a:off x="1969034" y="4176694"/>
            <a:ext cx="4318512" cy="780099"/>
          </a:xfrm>
          <a:prstGeom prst="roundRect">
            <a:avLst/>
          </a:prstGeom>
          <a:solidFill>
            <a:schemeClr val="bg1"/>
          </a:solidFill>
          <a:ln>
            <a:solidFill>
              <a:srgbClr val="B41E8E"/>
            </a:solidFill>
          </a:ln>
        </p:spPr>
        <p:txBody>
          <a:bodyPr wrap="square" lIns="88669" tIns="44335" rIns="88669" bIns="44335" numCol="1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Työyhteisö- ja esimiestaidot</a:t>
            </a:r>
            <a:br>
              <a:rPr lang="fi-FI" dirty="0" smtClean="0"/>
            </a:br>
            <a:r>
              <a:rPr lang="fi-FI" dirty="0" smtClean="0"/>
              <a:t>Osaamista syventävät valinnaiset opinnot</a:t>
            </a:r>
          </a:p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Harjoittelu</a:t>
            </a:r>
            <a:endParaRPr lang="fi-FI" dirty="0"/>
          </a:p>
        </p:txBody>
      </p:sp>
      <p:sp>
        <p:nvSpPr>
          <p:cNvPr id="96" name="Tekstiruutu 64"/>
          <p:cNvSpPr txBox="1"/>
          <p:nvPr/>
        </p:nvSpPr>
        <p:spPr>
          <a:xfrm>
            <a:off x="5146725" y="1714504"/>
            <a:ext cx="1048781" cy="26932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Yrittäjä</a:t>
            </a:r>
          </a:p>
        </p:txBody>
      </p:sp>
      <p:sp>
        <p:nvSpPr>
          <p:cNvPr id="97" name="Tekstiruutu 64"/>
          <p:cNvSpPr txBox="1"/>
          <p:nvPr/>
        </p:nvSpPr>
        <p:spPr>
          <a:xfrm>
            <a:off x="4097944" y="1688261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Liiketoiminnan kehittäjä</a:t>
            </a:r>
          </a:p>
        </p:txBody>
      </p:sp>
      <p:sp>
        <p:nvSpPr>
          <p:cNvPr id="98" name="Tekstiruutu 64"/>
          <p:cNvSpPr txBox="1"/>
          <p:nvPr/>
        </p:nvSpPr>
        <p:spPr>
          <a:xfrm>
            <a:off x="3019727" y="1678905"/>
            <a:ext cx="1048781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Myynnin ja markkinoinnin osaaja</a:t>
            </a:r>
          </a:p>
        </p:txBody>
      </p:sp>
      <p:sp>
        <p:nvSpPr>
          <p:cNvPr id="99" name="Tekstiruutu 64"/>
          <p:cNvSpPr txBox="1"/>
          <p:nvPr/>
        </p:nvSpPr>
        <p:spPr>
          <a:xfrm>
            <a:off x="1957186" y="1678905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/>
          <a:p>
            <a:pPr algn="ctr"/>
            <a:r>
              <a:rPr lang="fi-FI" sz="1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Taloushallin-non</a:t>
            </a:r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osaaja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Tekstiruutu 64"/>
          <p:cNvSpPr txBox="1"/>
          <p:nvPr/>
        </p:nvSpPr>
        <p:spPr>
          <a:xfrm>
            <a:off x="2001694" y="2574339"/>
            <a:ext cx="4318512" cy="609839"/>
          </a:xfrm>
          <a:prstGeom prst="roundRect">
            <a:avLst/>
          </a:prstGeom>
          <a:solidFill>
            <a:schemeClr val="bg1"/>
          </a:solidFill>
          <a:ln>
            <a:solidFill>
              <a:srgbClr val="EC008C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Opinnäytetyö</a:t>
            </a:r>
          </a:p>
          <a:p>
            <a:r>
              <a:rPr lang="fi-FI" dirty="0" smtClean="0"/>
              <a:t>Harjoittelu</a:t>
            </a:r>
          </a:p>
          <a:p>
            <a:r>
              <a:rPr lang="fi-FI" dirty="0" smtClean="0"/>
              <a:t>Osaamista syventävät valinnaiset opinnot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74262" y="7128364"/>
            <a:ext cx="340514" cy="1306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69" tIns="44335" rIns="88669" bIns="44335" rtlCol="0" anchor="ctr"/>
          <a:lstStyle/>
          <a:p>
            <a:pPr algn="ctr"/>
            <a:endParaRPr lang="fi-FI"/>
          </a:p>
        </p:txBody>
      </p:sp>
      <p:sp>
        <p:nvSpPr>
          <p:cNvPr id="58" name="Tekstiruutu 10"/>
          <p:cNvSpPr txBox="1"/>
          <p:nvPr/>
        </p:nvSpPr>
        <p:spPr>
          <a:xfrm>
            <a:off x="1863725" y="2297340"/>
            <a:ext cx="2280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Kohti asiantuntijuutta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kstiruutu 10"/>
          <p:cNvSpPr txBox="1"/>
          <p:nvPr/>
        </p:nvSpPr>
        <p:spPr>
          <a:xfrm>
            <a:off x="1926324" y="3425735"/>
            <a:ext cx="27883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Liiketalouden erityisosaaminen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kstiruutu 10"/>
          <p:cNvSpPr txBox="1"/>
          <p:nvPr/>
        </p:nvSpPr>
        <p:spPr>
          <a:xfrm>
            <a:off x="1867345" y="5309031"/>
            <a:ext cx="3366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Ammatillinen liiketoimintaosaaminen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kstiruutu 64"/>
          <p:cNvSpPr txBox="1"/>
          <p:nvPr/>
        </p:nvSpPr>
        <p:spPr>
          <a:xfrm>
            <a:off x="5231878" y="5582001"/>
            <a:ext cx="1048781" cy="439580"/>
          </a:xfrm>
          <a:prstGeom prst="roundRect">
            <a:avLst/>
          </a:prstGeom>
          <a:solidFill>
            <a:schemeClr val="bg1"/>
          </a:solidFill>
          <a:ln>
            <a:solidFill>
              <a:srgbClr val="F58220"/>
            </a:solidFill>
          </a:ln>
        </p:spPr>
        <p:txBody>
          <a:bodyPr wrap="square" lIns="88669" tIns="44335" rIns="88669" bIns="44335" rtlCol="0">
            <a:spAutoFit/>
          </a:bodyPr>
          <a:lstStyle>
            <a:defPPr>
              <a:defRPr lang="fi-FI"/>
            </a:defPPr>
            <a:lvl1pPr algn="ctr">
              <a:defRPr sz="1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Sisäinen yrittäjyys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95</Words>
  <Application>Microsoft Office PowerPoint</Application>
  <PresentationFormat>Custom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44</cp:revision>
  <dcterms:created xsi:type="dcterms:W3CDTF">2013-02-06T10:25:53Z</dcterms:created>
  <dcterms:modified xsi:type="dcterms:W3CDTF">2016-01-21T08:22:16Z</dcterms:modified>
</cp:coreProperties>
</file>