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144000" type="screen4x3"/>
  <p:notesSz cx="6669088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6CD"/>
    <a:srgbClr val="F5CB05"/>
    <a:srgbClr val="8DC6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2568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B4C94-D1AB-469F-9437-406B639FC1CC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938338" y="744538"/>
            <a:ext cx="27924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4875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F0D26-C08E-48CE-8B0E-2200080DDD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0608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F0D26-C08E-48CE-8B0E-2200080DDD5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406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8084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7866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47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855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2381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3674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568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4699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8541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6875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D0C88-EC3B-4B5E-A4A4-897EBC3CA167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8731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D0C88-EC3B-4B5E-A4A4-897EBC3CA167}" type="datetimeFigureOut">
              <a:rPr lang="fi-FI" smtClean="0"/>
              <a:t>21.1.2016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ACB92-EAC1-44CF-9FB7-57E793AD253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6750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309233"/>
              </p:ext>
            </p:extLst>
          </p:nvPr>
        </p:nvGraphicFramePr>
        <p:xfrm>
          <a:off x="404664" y="119849"/>
          <a:ext cx="5741671" cy="86211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6"/>
                <a:gridCol w="2213279"/>
                <a:gridCol w="389453"/>
                <a:gridCol w="245137"/>
                <a:gridCol w="245137"/>
                <a:gridCol w="245137"/>
                <a:gridCol w="245137"/>
                <a:gridCol w="245137"/>
                <a:gridCol w="303503"/>
                <a:gridCol w="245137"/>
                <a:gridCol w="245137"/>
                <a:gridCol w="255381"/>
              </a:tblGrid>
              <a:tr h="288032">
                <a:tc gridSpan="12">
                  <a:txBody>
                    <a:bodyPr/>
                    <a:lstStyle/>
                    <a:p>
                      <a:pPr algn="l" fontAlgn="b"/>
                      <a:r>
                        <a:rPr lang="fi-FI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Kompetenssitaulukko</a:t>
                      </a:r>
                      <a:r>
                        <a:rPr lang="fi-FI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lang="fi-FI" sz="12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</a:br>
                      <a:endParaRPr lang="fi-FI" sz="12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8DC63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2001753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Tunnus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Opintojaksot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Oppimisen taidot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Eettinen osaaminen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Työyhteisöosaaminen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Innovaatio-osaaminen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Kansainvälisyysosaaminen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Laaja-alainen liiketoimintaosaaminen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Liiketalouden syventävä osaaminen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Liiketalouden menetelmäosaaminen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Liiketalouden soveltava osaaminen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vert="vert270" anchor="ctr">
                    <a:solidFill>
                      <a:srgbClr val="F5CB05"/>
                    </a:solidFill>
                  </a:tcPr>
                </a:tc>
              </a:tr>
              <a:tr h="275687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1. opiskelu-vuosi</a:t>
                      </a:r>
                      <a:endParaRPr lang="fi-FI" sz="10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Liiketoiminnan</a:t>
                      </a:r>
                      <a:r>
                        <a:rPr lang="fi-FI" sz="10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perusosaaminen</a:t>
                      </a:r>
                      <a:endParaRPr lang="fi-FI" sz="10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>
                    <a:solidFill>
                      <a:srgbClr val="00B6CD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215461"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Yhteiset opinnot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LLB5120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Yritystoiminnan suunnittelu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LLB5121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Käynnistyvä yritys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LLB5122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Toimiva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yritys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LLB5123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Menestyvä yritys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LLCE215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Business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English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LLCR230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Svenska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på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företaget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37601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lang="fi-FI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</a:br>
                      <a:r>
                        <a:rPr lang="fi-FI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2. opiskelu-vuosi</a:t>
                      </a:r>
                    </a:p>
                    <a:p>
                      <a:pPr algn="l" fontAlgn="b"/>
                      <a:endParaRPr lang="fi-FI" sz="10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Ammatillinen liiketoimintaosaaminen</a:t>
                      </a:r>
                    </a:p>
                  </a:txBody>
                  <a:tcPr marL="8751" marR="8751" marT="8751" marB="0" anchor="ctr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</a:tr>
              <a:tr h="183142"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Yhteiset opinnot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LLCE225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Professional </a:t>
                      </a:r>
                      <a:r>
                        <a:rPr lang="fi-FI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English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LLF5125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Liiketoimintaprojekti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LLF5130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Tutkimus- ja kehittämismenetelmät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14839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LLG5140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Vuorovaikutteinen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esimiestyö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Taloushallinnon osaaja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LLB5420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Kirjanpito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ja tilinpäätös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LLB5421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Kustannuslaskenta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LLB5422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Yritysverotus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LLB5423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Yhtymät ja yhteisöt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58553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LLB5424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Investointi-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ja rahoitussuunnittelu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61107"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Myynnin ja markkinoinnin osaaja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LLB5220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Asiakkuuksien kehittäminen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LIF5225</a:t>
                      </a:r>
                    </a:p>
                    <a:p>
                      <a:pPr algn="l" fontAlgn="ctr">
                        <a:lnSpc>
                          <a:spcPct val="100000"/>
                        </a:lnSpc>
                      </a:pP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fi-FI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Multicultural</a:t>
                      </a: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</a:t>
                      </a:r>
                      <a:r>
                        <a:rPr lang="fi-FI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Communication</a:t>
                      </a: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in </a:t>
                      </a:r>
                      <a:r>
                        <a:rPr lang="fi-FI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Sales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18497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LLB5221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Markkinoinnin suunnittelu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77455"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Liiketoiminnan kehittäjä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258553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LLB5220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Asiakkuuksien kehittäminen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69410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LLB5130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Strateginen ajattelu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258553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LLB5131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Yritystoiminnan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analysointi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01487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LLB5132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Sähköinen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liiketoiminta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61927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8490402"/>
              </p:ext>
            </p:extLst>
          </p:nvPr>
        </p:nvGraphicFramePr>
        <p:xfrm>
          <a:off x="342900" y="107504"/>
          <a:ext cx="5731427" cy="70790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64096"/>
                <a:gridCol w="2213279"/>
                <a:gridCol w="389453"/>
                <a:gridCol w="245137"/>
                <a:gridCol w="245137"/>
                <a:gridCol w="245137"/>
                <a:gridCol w="245137"/>
                <a:gridCol w="245137"/>
                <a:gridCol w="303503"/>
                <a:gridCol w="245137"/>
                <a:gridCol w="245137"/>
                <a:gridCol w="245137"/>
              </a:tblGrid>
              <a:tr h="380726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fi-FI" sz="1000" b="1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. </a:t>
                      </a:r>
                      <a:r>
                        <a:rPr lang="fi-FI" sz="1000" b="1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opiskelu-vuosi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Yrittäjä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 gridSpan="10"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</a:tr>
              <a:tr h="215461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LLA9215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Sisäinen yrittäjyys ja tavoitteellinen kehittäminen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FFFFFF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x</a:t>
                      </a:r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LLA9216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Asiakkuuksien ja myynnin kehittäminen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/>
                      </a:r>
                      <a:br>
                        <a:rPr lang="fi-FI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</a:br>
                      <a:r>
                        <a:rPr lang="fi-FI" sz="10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3. opiskelu-vuosi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1" i="0" u="none" strike="noStrike" dirty="0" smtClean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Liiketalouden</a:t>
                      </a:r>
                      <a:r>
                        <a:rPr lang="fi-FI" sz="100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erityisosaaminen</a:t>
                      </a:r>
                      <a:endParaRPr lang="fi-FI" sz="1000" b="1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chemeClr val="bg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>
                    <a:solidFill>
                      <a:srgbClr val="00B6CD"/>
                    </a:solidFill>
                  </a:tcPr>
                </a:tc>
              </a:tr>
              <a:tr h="183142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i-FI" sz="1000" b="1" i="0" u="none" strike="noStrike" dirty="0" smtClean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Taloushallinnon</a:t>
                      </a:r>
                      <a:r>
                        <a:rPr lang="fi-FI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osaaja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LLB5425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Tilinpäätöksen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erilliskysymykset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LLB5426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Talouden ohjaus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13134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LLB5427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Tilintarkastus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LLB5428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Taloudellinen analyysi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Myynnin ja markkinoinnin osaaja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LLB5222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Myyntiprosessin hallinta</a:t>
                      </a: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LLB5223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Kansainvälinen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myynti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14839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LLB5224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Integroitu tuotekehitys 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Liiketoiminnan kehittäjä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LLB5133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Verkostot ja kumppanuudet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LLB5134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Digiliiketoiminta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83142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LLB5135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Luovuus ja innovointi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1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42330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LLB5224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Integroitu tuotekehitys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u="none" strike="noStrike" dirty="0" smtClean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258553"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Yrittäjä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7308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LLA9217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Innovatiivinen liiketoiminta</a:t>
                      </a:r>
                      <a:endParaRPr lang="fi-FI" sz="1000" b="0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73085"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LLA9208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Ideasta liiketoimintakonseptiksi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73085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LLA9209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Arvolupausten</a:t>
                      </a:r>
                      <a:r>
                        <a:rPr lang="fi-FI" sz="1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luominen</a:t>
                      </a: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LLA9210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Asiakastestaus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LLA9211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Innovaation testaaminen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x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b"/>
                </a:tc>
              </a:tr>
              <a:tr h="144016">
                <a:tc>
                  <a:txBody>
                    <a:bodyPr/>
                    <a:lstStyle/>
                    <a:p>
                      <a:endParaRPr lang="fi-FI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Harjoittelu</a:t>
                      </a: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u="none" strike="noStrike" dirty="0"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 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lang="fi-FI" sz="1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LLHAR12</a:t>
                      </a:r>
                      <a:endParaRPr lang="fi-FI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Perusharjoittelu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12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r>
                        <a:rPr lang="fi-FI" sz="10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LLHAR18</a:t>
                      </a:r>
                      <a:endParaRPr lang="fi-FI" sz="10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Ammatillinen harjoittelu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18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Opinnäytetyö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15</a:t>
                      </a:r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Yhteensä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210</a:t>
                      </a:r>
                      <a:endParaRPr lang="fi-FI" sz="1000" b="1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fi-FI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8751" marR="8751" marT="8751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04169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4613</TotalTime>
  <Words>382</Words>
  <Application>Microsoft Office PowerPoint</Application>
  <PresentationFormat>On-screen Show (4:3)</PresentationFormat>
  <Paragraphs>397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Tahoma</vt:lpstr>
      <vt:lpstr>Office Theme</vt:lpstr>
      <vt:lpstr>PowerPoint Presentation</vt:lpstr>
      <vt:lpstr>PowerPoint Presentation</vt:lpstr>
    </vt:vector>
  </TitlesOfParts>
  <Company>Savonia-amk Ky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Pirjo Heikkinen</dc:creator>
  <cp:lastModifiedBy>Marja-Riitta Kivi</cp:lastModifiedBy>
  <cp:revision>30</cp:revision>
  <cp:lastPrinted>2013-03-06T10:27:37Z</cp:lastPrinted>
  <dcterms:created xsi:type="dcterms:W3CDTF">2013-03-06T09:44:14Z</dcterms:created>
  <dcterms:modified xsi:type="dcterms:W3CDTF">2016-01-21T07:31:03Z</dcterms:modified>
</cp:coreProperties>
</file>