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056438" cy="72009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22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154" y="90"/>
      </p:cViewPr>
      <p:guideLst>
        <p:guide orient="horz" pos="2268"/>
        <p:guide pos="22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25D44-4485-427F-94EB-09B03A18133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556-1ED1-415D-BB01-FCE9BC6B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5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822" y="288370"/>
            <a:ext cx="6350794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822" y="1680211"/>
            <a:ext cx="6350794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822" y="6674168"/>
            <a:ext cx="1646502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25D44-4485-427F-94EB-09B03A18133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10950" y="6674168"/>
            <a:ext cx="2234539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57114" y="6674168"/>
            <a:ext cx="1646502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8556-1ED1-415D-BB01-FCE9BC6BA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6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56438" cy="72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1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1</cp:revision>
  <dcterms:created xsi:type="dcterms:W3CDTF">2014-02-28T06:17:54Z</dcterms:created>
  <dcterms:modified xsi:type="dcterms:W3CDTF">2016-01-21T07:18:59Z</dcterms:modified>
</cp:coreProperties>
</file>